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10287000" cx="18288000"/>
  <p:notesSz cx="6858000" cy="9144000"/>
  <p:embeddedFontLst>
    <p:embeddedFont>
      <p:font typeface="Russo One"/>
      <p:regular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19" roundtripDataSignature="AMtx7mg+m0hjPjgN6Y0TkuuJ8xgiAjbJ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customschemas.google.com/relationships/presentationmetadata" Target="metadata"/><Relationship Id="rId6" Type="http://schemas.openxmlformats.org/officeDocument/2006/relationships/slide" Target="slides/slide1.xml"/><Relationship Id="rId18" Type="http://schemas.openxmlformats.org/officeDocument/2006/relationships/font" Target="fonts/RussoOne-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 name="Google Shape;10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 name="Google Shape;11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 name="Google Shape;12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 name="Google Shape;14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7.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3.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15"/>
          <p:cNvGrpSpPr/>
          <p:nvPr/>
        </p:nvGrpSpPr>
        <p:grpSpPr>
          <a:xfrm>
            <a:off x="604516" y="326658"/>
            <a:ext cx="17079216" cy="9453142"/>
            <a:chOff x="0" y="-47625"/>
            <a:chExt cx="4498200" cy="2489700"/>
          </a:xfrm>
        </p:grpSpPr>
        <p:sp>
          <p:nvSpPr>
            <p:cNvPr id="11" name="Google Shape;11;p15"/>
            <p:cNvSpPr/>
            <p:nvPr/>
          </p:nvSpPr>
          <p:spPr>
            <a:xfrm>
              <a:off x="0" y="0"/>
              <a:ext cx="4498165" cy="2442016"/>
            </a:xfrm>
            <a:custGeom>
              <a:rect b="b" l="l" r="r" t="t"/>
              <a:pathLst>
                <a:path extrusionOk="0" h="2442016" w="4498165">
                  <a:moveTo>
                    <a:pt x="0" y="0"/>
                  </a:moveTo>
                  <a:lnTo>
                    <a:pt x="4498165" y="0"/>
                  </a:lnTo>
                  <a:lnTo>
                    <a:pt x="4498165" y="2442016"/>
                  </a:lnTo>
                  <a:lnTo>
                    <a:pt x="0" y="2442016"/>
                  </a:lnTo>
                  <a:close/>
                </a:path>
              </a:pathLst>
            </a:custGeom>
            <a:gradFill>
              <a:gsLst>
                <a:gs pos="0">
                  <a:srgbClr val="16181B"/>
                </a:gs>
                <a:gs pos="100000">
                  <a:srgbClr val="333940"/>
                </a:gs>
              </a:gsLst>
              <a:path path="circle">
                <a:fillToRect b="50%" l="50%" r="50%" t="50%"/>
              </a:path>
              <a:tileRect/>
            </a:gradFill>
            <a:ln cap="sq" cmpd="sng" w="19050">
              <a:solidFill>
                <a:srgbClr val="FFFFFF"/>
              </a:solidFill>
              <a:prstDash val="solid"/>
              <a:miter lim="8000"/>
              <a:headEnd len="sm" w="sm" type="none"/>
              <a:tailEnd len="sm" w="sm" type="none"/>
            </a:ln>
          </p:spPr>
        </p:sp>
        <p:sp>
          <p:nvSpPr>
            <p:cNvPr id="12" name="Google Shape;12;p15"/>
            <p:cNvSpPr txBox="1"/>
            <p:nvPr/>
          </p:nvSpPr>
          <p:spPr>
            <a:xfrm>
              <a:off x="0" y="-47625"/>
              <a:ext cx="4498200" cy="24897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 name="Google Shape;13;p15"/>
          <p:cNvSpPr txBox="1"/>
          <p:nvPr>
            <p:ph type="ctrTitle"/>
          </p:nvPr>
        </p:nvSpPr>
        <p:spPr>
          <a:xfrm>
            <a:off x="1486125" y="1051875"/>
            <a:ext cx="11869500" cy="1470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7000"/>
              <a:buNone/>
              <a:defRPr/>
            </a:lvl1pPr>
            <a:lvl2pPr lvl="1" algn="l">
              <a:lnSpc>
                <a:spcPct val="100000"/>
              </a:lnSpc>
              <a:spcBef>
                <a:spcPts val="0"/>
              </a:spcBef>
              <a:spcAft>
                <a:spcPts val="0"/>
              </a:spcAft>
              <a:buSzPts val="7000"/>
              <a:buNone/>
              <a:defRPr sz="7000"/>
            </a:lvl2pPr>
            <a:lvl3pPr lvl="2" algn="l">
              <a:lnSpc>
                <a:spcPct val="100000"/>
              </a:lnSpc>
              <a:spcBef>
                <a:spcPts val="0"/>
              </a:spcBef>
              <a:spcAft>
                <a:spcPts val="0"/>
              </a:spcAft>
              <a:buSzPts val="7000"/>
              <a:buNone/>
              <a:defRPr sz="7000"/>
            </a:lvl3pPr>
            <a:lvl4pPr lvl="3" algn="l">
              <a:lnSpc>
                <a:spcPct val="100000"/>
              </a:lnSpc>
              <a:spcBef>
                <a:spcPts val="0"/>
              </a:spcBef>
              <a:spcAft>
                <a:spcPts val="0"/>
              </a:spcAft>
              <a:buSzPts val="7000"/>
              <a:buNone/>
              <a:defRPr sz="7000"/>
            </a:lvl4pPr>
            <a:lvl5pPr lvl="4" algn="l">
              <a:lnSpc>
                <a:spcPct val="100000"/>
              </a:lnSpc>
              <a:spcBef>
                <a:spcPts val="0"/>
              </a:spcBef>
              <a:spcAft>
                <a:spcPts val="0"/>
              </a:spcAft>
              <a:buSzPts val="7000"/>
              <a:buNone/>
              <a:defRPr sz="7000"/>
            </a:lvl5pPr>
            <a:lvl6pPr lvl="5" algn="l">
              <a:lnSpc>
                <a:spcPct val="100000"/>
              </a:lnSpc>
              <a:spcBef>
                <a:spcPts val="0"/>
              </a:spcBef>
              <a:spcAft>
                <a:spcPts val="0"/>
              </a:spcAft>
              <a:buSzPts val="7000"/>
              <a:buNone/>
              <a:defRPr sz="7000"/>
            </a:lvl6pPr>
            <a:lvl7pPr lvl="6" algn="l">
              <a:lnSpc>
                <a:spcPct val="100000"/>
              </a:lnSpc>
              <a:spcBef>
                <a:spcPts val="0"/>
              </a:spcBef>
              <a:spcAft>
                <a:spcPts val="0"/>
              </a:spcAft>
              <a:buSzPts val="7000"/>
              <a:buNone/>
              <a:defRPr sz="7000"/>
            </a:lvl7pPr>
            <a:lvl8pPr lvl="7" algn="l">
              <a:lnSpc>
                <a:spcPct val="100000"/>
              </a:lnSpc>
              <a:spcBef>
                <a:spcPts val="0"/>
              </a:spcBef>
              <a:spcAft>
                <a:spcPts val="0"/>
              </a:spcAft>
              <a:buSzPts val="7000"/>
              <a:buNone/>
              <a:defRPr sz="7000"/>
            </a:lvl8pPr>
            <a:lvl9pPr lvl="8" algn="l">
              <a:lnSpc>
                <a:spcPct val="100000"/>
              </a:lnSpc>
              <a:spcBef>
                <a:spcPts val="0"/>
              </a:spcBef>
              <a:spcAft>
                <a:spcPts val="0"/>
              </a:spcAft>
              <a:buSzPts val="7000"/>
              <a:buNone/>
              <a:defRPr sz="7000"/>
            </a:lvl9pPr>
          </a:lstStyle>
          <a:p/>
        </p:txBody>
      </p:sp>
      <p:sp>
        <p:nvSpPr>
          <p:cNvPr id="14" name="Google Shape;14;p15"/>
          <p:cNvSpPr txBox="1"/>
          <p:nvPr>
            <p:ph idx="1" type="subTitle"/>
          </p:nvPr>
        </p:nvSpPr>
        <p:spPr>
          <a:xfrm>
            <a:off x="1486125" y="3886200"/>
            <a:ext cx="83532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SzPts val="3200"/>
              <a:buNone/>
              <a:defRPr/>
            </a:lvl1pPr>
            <a:lvl2pPr lvl="1" algn="ctr">
              <a:lnSpc>
                <a:spcPct val="100000"/>
              </a:lnSpc>
              <a:spcBef>
                <a:spcPts val="560"/>
              </a:spcBef>
              <a:spcAft>
                <a:spcPts val="0"/>
              </a:spcAft>
              <a:buSzPts val="2800"/>
              <a:buNone/>
              <a:defRPr/>
            </a:lvl2pPr>
            <a:lvl3pPr lvl="2" algn="ctr">
              <a:lnSpc>
                <a:spcPct val="100000"/>
              </a:lnSpc>
              <a:spcBef>
                <a:spcPts val="480"/>
              </a:spcBef>
              <a:spcAft>
                <a:spcPts val="0"/>
              </a:spcAft>
              <a:buSzPts val="2400"/>
              <a:buNone/>
              <a:defRPr/>
            </a:lvl3pPr>
            <a:lvl4pPr lvl="3" algn="ctr">
              <a:lnSpc>
                <a:spcPct val="100000"/>
              </a:lnSpc>
              <a:spcBef>
                <a:spcPts val="400"/>
              </a:spcBef>
              <a:spcAft>
                <a:spcPts val="0"/>
              </a:spcAft>
              <a:buSzPts val="2000"/>
              <a:buNone/>
              <a:defRPr/>
            </a:lvl4pPr>
            <a:lvl5pPr lvl="4" algn="ctr">
              <a:lnSpc>
                <a:spcPct val="100000"/>
              </a:lnSpc>
              <a:spcBef>
                <a:spcPts val="400"/>
              </a:spcBef>
              <a:spcAft>
                <a:spcPts val="0"/>
              </a:spcAft>
              <a:buSzPts val="2000"/>
              <a:buNone/>
              <a:defRPr/>
            </a:lvl5pPr>
            <a:lvl6pPr lvl="5" algn="ctr">
              <a:lnSpc>
                <a:spcPct val="100000"/>
              </a:lnSpc>
              <a:spcBef>
                <a:spcPts val="400"/>
              </a:spcBef>
              <a:spcAft>
                <a:spcPts val="0"/>
              </a:spcAft>
              <a:buSzPts val="2000"/>
              <a:buNone/>
              <a:defRPr/>
            </a:lvl6pPr>
            <a:lvl7pPr lvl="6" algn="ctr">
              <a:lnSpc>
                <a:spcPct val="100000"/>
              </a:lnSpc>
              <a:spcBef>
                <a:spcPts val="400"/>
              </a:spcBef>
              <a:spcAft>
                <a:spcPts val="0"/>
              </a:spcAft>
              <a:buSzPts val="2000"/>
              <a:buNone/>
              <a:defRPr/>
            </a:lvl7pPr>
            <a:lvl8pPr lvl="7" algn="ctr">
              <a:lnSpc>
                <a:spcPct val="100000"/>
              </a:lnSpc>
              <a:spcBef>
                <a:spcPts val="400"/>
              </a:spcBef>
              <a:spcAft>
                <a:spcPts val="0"/>
              </a:spcAft>
              <a:buSzPts val="2000"/>
              <a:buNone/>
              <a:defRPr/>
            </a:lvl8pPr>
            <a:lvl9pPr lvl="8" algn="ctr">
              <a:lnSpc>
                <a:spcPct val="100000"/>
              </a:lnSpc>
              <a:spcBef>
                <a:spcPts val="400"/>
              </a:spcBef>
              <a:spcAft>
                <a:spcPts val="0"/>
              </a:spcAft>
              <a:buSzPts val="2000"/>
              <a:buNone/>
              <a:defRPr/>
            </a:lvl9pPr>
          </a:lstStyle>
          <a:p/>
        </p:txBody>
      </p:sp>
      <p:cxnSp>
        <p:nvCxnSpPr>
          <p:cNvPr id="15" name="Google Shape;15;p15"/>
          <p:cNvCxnSpPr/>
          <p:nvPr/>
        </p:nvCxnSpPr>
        <p:spPr>
          <a:xfrm>
            <a:off x="16433739" y="1051882"/>
            <a:ext cx="992700" cy="0"/>
          </a:xfrm>
          <a:prstGeom prst="straightConnector1">
            <a:avLst/>
          </a:prstGeom>
          <a:noFill/>
          <a:ln cap="flat" cmpd="sng" w="38100">
            <a:solidFill>
              <a:srgbClr val="FFFFFF"/>
            </a:solidFill>
            <a:prstDash val="solid"/>
            <a:round/>
            <a:headEnd len="sm" w="sm" type="none"/>
            <a:tailEnd len="med" w="med" type="stealth"/>
          </a:ln>
        </p:spPr>
      </p:cxnSp>
      <p:sp>
        <p:nvSpPr>
          <p:cNvPr id="16" name="Google Shape;16;p15"/>
          <p:cNvSpPr txBox="1"/>
          <p:nvPr/>
        </p:nvSpPr>
        <p:spPr>
          <a:xfrm>
            <a:off x="12846476" y="794707"/>
            <a:ext cx="3214200" cy="543000"/>
          </a:xfrm>
          <a:prstGeom prst="rect">
            <a:avLst/>
          </a:prstGeom>
          <a:noFill/>
          <a:ln>
            <a:noFill/>
          </a:ln>
        </p:spPr>
        <p:txBody>
          <a:bodyPr anchorCtr="0" anchor="t" bIns="0" lIns="0" spcFirstLastPara="1" rIns="0" wrap="square" tIns="0">
            <a:spAutoFit/>
          </a:bodyPr>
          <a:lstStyle/>
          <a:p>
            <a:pPr indent="0" lvl="0" marL="0" marR="0" rtl="0" algn="r">
              <a:lnSpc>
                <a:spcPct val="119988"/>
              </a:lnSpc>
              <a:spcBef>
                <a:spcPts val="0"/>
              </a:spcBef>
              <a:spcAft>
                <a:spcPts val="0"/>
              </a:spcAft>
              <a:buClr>
                <a:srgbClr val="000000"/>
              </a:buClr>
              <a:buSzPts val="3527"/>
              <a:buFont typeface="Arial"/>
              <a:buNone/>
            </a:pPr>
            <a:r>
              <a:rPr b="0" i="0" lang="en-US" sz="3527" u="none" cap="none" strike="noStrike">
                <a:solidFill>
                  <a:srgbClr val="FFFFFF"/>
                </a:solidFill>
                <a:latin typeface="Russo One"/>
                <a:ea typeface="Russo One"/>
                <a:cs typeface="Russo One"/>
                <a:sym typeface="Russo One"/>
              </a:rPr>
              <a:t>01/02/2025</a:t>
            </a:r>
            <a:endParaRPr b="0" i="0" sz="1400" u="none" cap="none" strike="noStrike">
              <a:solidFill>
                <a:srgbClr val="000000"/>
              </a:solidFill>
              <a:latin typeface="Arial"/>
              <a:ea typeface="Arial"/>
              <a:cs typeface="Arial"/>
              <a:sym typeface="Arial"/>
            </a:endParaRPr>
          </a:p>
        </p:txBody>
      </p:sp>
      <p:pic>
        <p:nvPicPr>
          <p:cNvPr id="17" name="Google Shape;17;p15"/>
          <p:cNvPicPr preferRelativeResize="0"/>
          <p:nvPr/>
        </p:nvPicPr>
        <p:blipFill rotWithShape="1">
          <a:blip r:embed="rId2">
            <a:alphaModFix/>
          </a:blip>
          <a:srcRect b="0" l="0" r="0" t="0"/>
          <a:stretch/>
        </p:blipFill>
        <p:spPr>
          <a:xfrm>
            <a:off x="14002600" y="4577775"/>
            <a:ext cx="4908125" cy="5353212"/>
          </a:xfrm>
          <a:prstGeom prst="rect">
            <a:avLst/>
          </a:prstGeom>
          <a:noFill/>
          <a:ln>
            <a:noFill/>
          </a:ln>
        </p:spPr>
      </p:pic>
      <p:pic>
        <p:nvPicPr>
          <p:cNvPr id="18" name="Google Shape;18;p15"/>
          <p:cNvPicPr preferRelativeResize="0"/>
          <p:nvPr/>
        </p:nvPicPr>
        <p:blipFill rotWithShape="1">
          <a:blip r:embed="rId3">
            <a:alphaModFix/>
          </a:blip>
          <a:srcRect b="0" l="0" r="0" t="0"/>
          <a:stretch/>
        </p:blipFill>
        <p:spPr>
          <a:xfrm>
            <a:off x="14952521" y="2153600"/>
            <a:ext cx="1601650" cy="1608187"/>
          </a:xfrm>
          <a:prstGeom prst="rect">
            <a:avLst/>
          </a:prstGeom>
          <a:noFill/>
          <a:ln>
            <a:noFill/>
          </a:ln>
        </p:spPr>
      </p:pic>
      <p:pic>
        <p:nvPicPr>
          <p:cNvPr id="19" name="Google Shape;19;p15"/>
          <p:cNvPicPr preferRelativeResize="0"/>
          <p:nvPr/>
        </p:nvPicPr>
        <p:blipFill rotWithShape="1">
          <a:blip r:embed="rId4">
            <a:alphaModFix/>
          </a:blip>
          <a:srcRect b="0" l="0" r="0" t="0"/>
          <a:stretch/>
        </p:blipFill>
        <p:spPr>
          <a:xfrm>
            <a:off x="6058825" y="7665691"/>
            <a:ext cx="1601650" cy="160771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grpSp>
        <p:nvGrpSpPr>
          <p:cNvPr id="21" name="Google Shape;21;p16"/>
          <p:cNvGrpSpPr/>
          <p:nvPr/>
        </p:nvGrpSpPr>
        <p:grpSpPr>
          <a:xfrm>
            <a:off x="604516" y="326658"/>
            <a:ext cx="17079216" cy="9453142"/>
            <a:chOff x="0" y="-47625"/>
            <a:chExt cx="4498200" cy="2489700"/>
          </a:xfrm>
        </p:grpSpPr>
        <p:sp>
          <p:nvSpPr>
            <p:cNvPr id="22" name="Google Shape;22;p16"/>
            <p:cNvSpPr/>
            <p:nvPr/>
          </p:nvSpPr>
          <p:spPr>
            <a:xfrm>
              <a:off x="0" y="0"/>
              <a:ext cx="4498165" cy="2442016"/>
            </a:xfrm>
            <a:custGeom>
              <a:rect b="b" l="l" r="r" t="t"/>
              <a:pathLst>
                <a:path extrusionOk="0" h="2442016" w="4498165">
                  <a:moveTo>
                    <a:pt x="0" y="0"/>
                  </a:moveTo>
                  <a:lnTo>
                    <a:pt x="4498165" y="0"/>
                  </a:lnTo>
                  <a:lnTo>
                    <a:pt x="4498165" y="2442016"/>
                  </a:lnTo>
                  <a:lnTo>
                    <a:pt x="0" y="2442016"/>
                  </a:lnTo>
                  <a:close/>
                </a:path>
              </a:pathLst>
            </a:custGeom>
            <a:gradFill>
              <a:gsLst>
                <a:gs pos="0">
                  <a:srgbClr val="16181B"/>
                </a:gs>
                <a:gs pos="100000">
                  <a:srgbClr val="333940"/>
                </a:gs>
              </a:gsLst>
              <a:path path="circle">
                <a:fillToRect b="50%" l="50%" r="50%" t="50%"/>
              </a:path>
              <a:tileRect/>
            </a:gradFill>
            <a:ln cap="sq" cmpd="sng" w="19050">
              <a:solidFill>
                <a:srgbClr val="FFFFFF"/>
              </a:solidFill>
              <a:prstDash val="solid"/>
              <a:miter lim="8000"/>
              <a:headEnd len="sm" w="sm" type="none"/>
              <a:tailEnd len="sm" w="sm" type="none"/>
            </a:ln>
          </p:spPr>
        </p:sp>
        <p:sp>
          <p:nvSpPr>
            <p:cNvPr id="23" name="Google Shape;23;p16"/>
            <p:cNvSpPr txBox="1"/>
            <p:nvPr/>
          </p:nvSpPr>
          <p:spPr>
            <a:xfrm>
              <a:off x="0" y="-47625"/>
              <a:ext cx="4498200" cy="24897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4" name="Google Shape;24;p16"/>
          <p:cNvSpPr txBox="1"/>
          <p:nvPr/>
        </p:nvSpPr>
        <p:spPr>
          <a:xfrm>
            <a:off x="12846476" y="794707"/>
            <a:ext cx="3214200" cy="543000"/>
          </a:xfrm>
          <a:prstGeom prst="rect">
            <a:avLst/>
          </a:prstGeom>
          <a:noFill/>
          <a:ln>
            <a:noFill/>
          </a:ln>
        </p:spPr>
        <p:txBody>
          <a:bodyPr anchorCtr="0" anchor="t" bIns="0" lIns="0" spcFirstLastPara="1" rIns="0" wrap="square" tIns="0">
            <a:spAutoFit/>
          </a:bodyPr>
          <a:lstStyle/>
          <a:p>
            <a:pPr indent="0" lvl="0" marL="0" marR="0" rtl="0" algn="r">
              <a:lnSpc>
                <a:spcPct val="119988"/>
              </a:lnSpc>
              <a:spcBef>
                <a:spcPts val="0"/>
              </a:spcBef>
              <a:spcAft>
                <a:spcPts val="0"/>
              </a:spcAft>
              <a:buClr>
                <a:srgbClr val="000000"/>
              </a:buClr>
              <a:buSzPts val="3527"/>
              <a:buFont typeface="Arial"/>
              <a:buNone/>
            </a:pPr>
            <a:r>
              <a:rPr b="0" i="0" lang="en-US" sz="3527" u="none" cap="none" strike="noStrike">
                <a:solidFill>
                  <a:srgbClr val="FFFFFF"/>
                </a:solidFill>
                <a:latin typeface="Russo One"/>
                <a:ea typeface="Russo One"/>
                <a:cs typeface="Russo One"/>
                <a:sym typeface="Russo One"/>
              </a:rPr>
              <a:t>01/02/2025</a:t>
            </a:r>
            <a:endParaRPr b="0" i="0" sz="1400" u="none" cap="none" strike="noStrike">
              <a:solidFill>
                <a:srgbClr val="000000"/>
              </a:solidFill>
              <a:latin typeface="Arial"/>
              <a:ea typeface="Arial"/>
              <a:cs typeface="Arial"/>
              <a:sym typeface="Arial"/>
            </a:endParaRPr>
          </a:p>
        </p:txBody>
      </p:sp>
      <p:cxnSp>
        <p:nvCxnSpPr>
          <p:cNvPr id="25" name="Google Shape;25;p16"/>
          <p:cNvCxnSpPr/>
          <p:nvPr/>
        </p:nvCxnSpPr>
        <p:spPr>
          <a:xfrm>
            <a:off x="16433739" y="1051882"/>
            <a:ext cx="992700" cy="0"/>
          </a:xfrm>
          <a:prstGeom prst="straightConnector1">
            <a:avLst/>
          </a:prstGeom>
          <a:noFill/>
          <a:ln cap="flat" cmpd="sng" w="38100">
            <a:solidFill>
              <a:srgbClr val="FFFFFF"/>
            </a:solidFill>
            <a:prstDash val="solid"/>
            <a:round/>
            <a:headEnd len="sm" w="sm" type="none"/>
            <a:tailEnd len="med" w="med" type="stealth"/>
          </a:ln>
        </p:spPr>
      </p:cxnSp>
      <p:pic>
        <p:nvPicPr>
          <p:cNvPr id="26" name="Google Shape;26;p16"/>
          <p:cNvPicPr preferRelativeResize="0"/>
          <p:nvPr/>
        </p:nvPicPr>
        <p:blipFill rotWithShape="1">
          <a:blip r:embed="rId2">
            <a:alphaModFix/>
          </a:blip>
          <a:srcRect b="0" l="0" r="0" t="0"/>
          <a:stretch/>
        </p:blipFill>
        <p:spPr>
          <a:xfrm>
            <a:off x="10099582" y="3404913"/>
            <a:ext cx="6741419" cy="5115399"/>
          </a:xfrm>
          <a:prstGeom prst="rect">
            <a:avLst/>
          </a:prstGeom>
          <a:noFill/>
          <a:ln>
            <a:noFill/>
          </a:ln>
        </p:spPr>
      </p:pic>
      <p:pic>
        <p:nvPicPr>
          <p:cNvPr id="27" name="Google Shape;27;p16"/>
          <p:cNvPicPr preferRelativeResize="0"/>
          <p:nvPr/>
        </p:nvPicPr>
        <p:blipFill rotWithShape="1">
          <a:blip r:embed="rId3">
            <a:alphaModFix/>
          </a:blip>
          <a:srcRect b="0" l="0" r="0" t="0"/>
          <a:stretch/>
        </p:blipFill>
        <p:spPr>
          <a:xfrm>
            <a:off x="12840200" y="1854525"/>
            <a:ext cx="1015353" cy="1143000"/>
          </a:xfrm>
          <a:prstGeom prst="rect">
            <a:avLst/>
          </a:prstGeom>
          <a:noFill/>
          <a:ln>
            <a:noFill/>
          </a:ln>
        </p:spPr>
      </p:pic>
      <p:pic>
        <p:nvPicPr>
          <p:cNvPr id="28" name="Google Shape;28;p16"/>
          <p:cNvPicPr preferRelativeResize="0"/>
          <p:nvPr/>
        </p:nvPicPr>
        <p:blipFill rotWithShape="1">
          <a:blip r:embed="rId4">
            <a:alphaModFix/>
          </a:blip>
          <a:srcRect b="0" l="0" r="0" t="0"/>
          <a:stretch/>
        </p:blipFill>
        <p:spPr>
          <a:xfrm>
            <a:off x="5890875" y="8102674"/>
            <a:ext cx="1260175" cy="1132946"/>
          </a:xfrm>
          <a:prstGeom prst="rect">
            <a:avLst/>
          </a:prstGeom>
          <a:noFill/>
          <a:ln>
            <a:noFill/>
          </a:ln>
        </p:spPr>
      </p:pic>
      <p:sp>
        <p:nvSpPr>
          <p:cNvPr id="29" name="Google Shape;29;p16"/>
          <p:cNvSpPr txBox="1"/>
          <p:nvPr>
            <p:ph type="title"/>
          </p:nvPr>
        </p:nvSpPr>
        <p:spPr>
          <a:xfrm>
            <a:off x="925650" y="1280475"/>
            <a:ext cx="126642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6"/>
          <p:cNvSpPr txBox="1"/>
          <p:nvPr>
            <p:ph idx="1" type="body"/>
          </p:nvPr>
        </p:nvSpPr>
        <p:spPr>
          <a:xfrm>
            <a:off x="1869975" y="3699563"/>
            <a:ext cx="8229600" cy="45261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grpSp>
        <p:nvGrpSpPr>
          <p:cNvPr id="32" name="Google Shape;32;p17"/>
          <p:cNvGrpSpPr/>
          <p:nvPr/>
        </p:nvGrpSpPr>
        <p:grpSpPr>
          <a:xfrm>
            <a:off x="604516" y="326658"/>
            <a:ext cx="17079216" cy="9453142"/>
            <a:chOff x="0" y="-47625"/>
            <a:chExt cx="4498200" cy="2489700"/>
          </a:xfrm>
        </p:grpSpPr>
        <p:sp>
          <p:nvSpPr>
            <p:cNvPr id="33" name="Google Shape;33;p17"/>
            <p:cNvSpPr/>
            <p:nvPr/>
          </p:nvSpPr>
          <p:spPr>
            <a:xfrm>
              <a:off x="0" y="0"/>
              <a:ext cx="4498165" cy="2442016"/>
            </a:xfrm>
            <a:custGeom>
              <a:rect b="b" l="l" r="r" t="t"/>
              <a:pathLst>
                <a:path extrusionOk="0" h="2442016" w="4498165">
                  <a:moveTo>
                    <a:pt x="0" y="0"/>
                  </a:moveTo>
                  <a:lnTo>
                    <a:pt x="4498165" y="0"/>
                  </a:lnTo>
                  <a:lnTo>
                    <a:pt x="4498165" y="2442016"/>
                  </a:lnTo>
                  <a:lnTo>
                    <a:pt x="0" y="2442016"/>
                  </a:lnTo>
                  <a:close/>
                </a:path>
              </a:pathLst>
            </a:custGeom>
            <a:gradFill>
              <a:gsLst>
                <a:gs pos="0">
                  <a:srgbClr val="16181B"/>
                </a:gs>
                <a:gs pos="100000">
                  <a:srgbClr val="333940"/>
                </a:gs>
              </a:gsLst>
              <a:path path="circle">
                <a:fillToRect b="50%" l="50%" r="50%" t="50%"/>
              </a:path>
              <a:tileRect/>
            </a:gradFill>
            <a:ln cap="sq" cmpd="sng" w="19050">
              <a:solidFill>
                <a:srgbClr val="FFFFFF"/>
              </a:solidFill>
              <a:prstDash val="solid"/>
              <a:miter lim="8000"/>
              <a:headEnd len="sm" w="sm" type="none"/>
              <a:tailEnd len="sm" w="sm" type="none"/>
            </a:ln>
          </p:spPr>
        </p:sp>
        <p:sp>
          <p:nvSpPr>
            <p:cNvPr id="34" name="Google Shape;34;p17"/>
            <p:cNvSpPr txBox="1"/>
            <p:nvPr/>
          </p:nvSpPr>
          <p:spPr>
            <a:xfrm>
              <a:off x="0" y="-47625"/>
              <a:ext cx="4498200" cy="24897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5" name="Google Shape;35;p17"/>
          <p:cNvSpPr txBox="1"/>
          <p:nvPr/>
        </p:nvSpPr>
        <p:spPr>
          <a:xfrm>
            <a:off x="12846476" y="794707"/>
            <a:ext cx="3214200" cy="543000"/>
          </a:xfrm>
          <a:prstGeom prst="rect">
            <a:avLst/>
          </a:prstGeom>
          <a:noFill/>
          <a:ln>
            <a:noFill/>
          </a:ln>
        </p:spPr>
        <p:txBody>
          <a:bodyPr anchorCtr="0" anchor="t" bIns="0" lIns="0" spcFirstLastPara="1" rIns="0" wrap="square" tIns="0">
            <a:spAutoFit/>
          </a:bodyPr>
          <a:lstStyle/>
          <a:p>
            <a:pPr indent="0" lvl="0" marL="0" marR="0" rtl="0" algn="r">
              <a:lnSpc>
                <a:spcPct val="119988"/>
              </a:lnSpc>
              <a:spcBef>
                <a:spcPts val="0"/>
              </a:spcBef>
              <a:spcAft>
                <a:spcPts val="0"/>
              </a:spcAft>
              <a:buClr>
                <a:srgbClr val="000000"/>
              </a:buClr>
              <a:buSzPts val="3527"/>
              <a:buFont typeface="Arial"/>
              <a:buNone/>
            </a:pPr>
            <a:r>
              <a:rPr b="0" i="0" lang="en-US" sz="3527" u="none" cap="none" strike="noStrike">
                <a:solidFill>
                  <a:srgbClr val="FFFFFF"/>
                </a:solidFill>
                <a:latin typeface="Russo One"/>
                <a:ea typeface="Russo One"/>
                <a:cs typeface="Russo One"/>
                <a:sym typeface="Russo One"/>
              </a:rPr>
              <a:t>01/02/2025</a:t>
            </a:r>
            <a:endParaRPr b="0" i="0" sz="1400" u="none" cap="none" strike="noStrike">
              <a:solidFill>
                <a:srgbClr val="000000"/>
              </a:solidFill>
              <a:latin typeface="Arial"/>
              <a:ea typeface="Arial"/>
              <a:cs typeface="Arial"/>
              <a:sym typeface="Arial"/>
            </a:endParaRPr>
          </a:p>
        </p:txBody>
      </p:sp>
      <p:cxnSp>
        <p:nvCxnSpPr>
          <p:cNvPr id="36" name="Google Shape;36;p17"/>
          <p:cNvCxnSpPr/>
          <p:nvPr/>
        </p:nvCxnSpPr>
        <p:spPr>
          <a:xfrm>
            <a:off x="16433739" y="1051882"/>
            <a:ext cx="992700" cy="0"/>
          </a:xfrm>
          <a:prstGeom prst="straightConnector1">
            <a:avLst/>
          </a:prstGeom>
          <a:noFill/>
          <a:ln cap="flat" cmpd="sng" w="38100">
            <a:solidFill>
              <a:srgbClr val="FFFFFF"/>
            </a:solidFill>
            <a:prstDash val="solid"/>
            <a:round/>
            <a:headEnd len="sm" w="sm" type="none"/>
            <a:tailEnd len="med" w="med" type="stealth"/>
          </a:ln>
        </p:spPr>
      </p:cxnSp>
      <p:sp>
        <p:nvSpPr>
          <p:cNvPr id="37" name="Google Shape;37;p17"/>
          <p:cNvSpPr txBox="1"/>
          <p:nvPr>
            <p:ph type="title"/>
          </p:nvPr>
        </p:nvSpPr>
        <p:spPr>
          <a:xfrm>
            <a:off x="1132232" y="899475"/>
            <a:ext cx="12457500" cy="1362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7000"/>
              <a:buNone/>
              <a:defRPr cap="none"/>
            </a:lvl1pPr>
            <a:lvl2pPr lvl="1" algn="l">
              <a:lnSpc>
                <a:spcPct val="100000"/>
              </a:lnSpc>
              <a:spcBef>
                <a:spcPts val="0"/>
              </a:spcBef>
              <a:spcAft>
                <a:spcPts val="0"/>
              </a:spcAft>
              <a:buSzPts val="7000"/>
              <a:buFont typeface="Russo One"/>
              <a:buNone/>
              <a:defRPr sz="7000">
                <a:latin typeface="Russo One"/>
                <a:ea typeface="Russo One"/>
                <a:cs typeface="Russo One"/>
                <a:sym typeface="Russo One"/>
              </a:defRPr>
            </a:lvl2pPr>
            <a:lvl3pPr lvl="2" algn="l">
              <a:lnSpc>
                <a:spcPct val="100000"/>
              </a:lnSpc>
              <a:spcBef>
                <a:spcPts val="0"/>
              </a:spcBef>
              <a:spcAft>
                <a:spcPts val="0"/>
              </a:spcAft>
              <a:buSzPts val="7000"/>
              <a:buFont typeface="Russo One"/>
              <a:buNone/>
              <a:defRPr sz="7000">
                <a:latin typeface="Russo One"/>
                <a:ea typeface="Russo One"/>
                <a:cs typeface="Russo One"/>
                <a:sym typeface="Russo One"/>
              </a:defRPr>
            </a:lvl3pPr>
            <a:lvl4pPr lvl="3" algn="l">
              <a:lnSpc>
                <a:spcPct val="100000"/>
              </a:lnSpc>
              <a:spcBef>
                <a:spcPts val="0"/>
              </a:spcBef>
              <a:spcAft>
                <a:spcPts val="0"/>
              </a:spcAft>
              <a:buSzPts val="7000"/>
              <a:buFont typeface="Russo One"/>
              <a:buNone/>
              <a:defRPr sz="7000">
                <a:latin typeface="Russo One"/>
                <a:ea typeface="Russo One"/>
                <a:cs typeface="Russo One"/>
                <a:sym typeface="Russo One"/>
              </a:defRPr>
            </a:lvl4pPr>
            <a:lvl5pPr lvl="4" algn="l">
              <a:lnSpc>
                <a:spcPct val="100000"/>
              </a:lnSpc>
              <a:spcBef>
                <a:spcPts val="0"/>
              </a:spcBef>
              <a:spcAft>
                <a:spcPts val="0"/>
              </a:spcAft>
              <a:buSzPts val="7000"/>
              <a:buFont typeface="Russo One"/>
              <a:buNone/>
              <a:defRPr sz="7000">
                <a:latin typeface="Russo One"/>
                <a:ea typeface="Russo One"/>
                <a:cs typeface="Russo One"/>
                <a:sym typeface="Russo One"/>
              </a:defRPr>
            </a:lvl5pPr>
            <a:lvl6pPr lvl="5" algn="l">
              <a:lnSpc>
                <a:spcPct val="100000"/>
              </a:lnSpc>
              <a:spcBef>
                <a:spcPts val="0"/>
              </a:spcBef>
              <a:spcAft>
                <a:spcPts val="0"/>
              </a:spcAft>
              <a:buSzPts val="7000"/>
              <a:buFont typeface="Russo One"/>
              <a:buNone/>
              <a:defRPr sz="7000">
                <a:latin typeface="Russo One"/>
                <a:ea typeface="Russo One"/>
                <a:cs typeface="Russo One"/>
                <a:sym typeface="Russo One"/>
              </a:defRPr>
            </a:lvl6pPr>
            <a:lvl7pPr lvl="6" algn="l">
              <a:lnSpc>
                <a:spcPct val="100000"/>
              </a:lnSpc>
              <a:spcBef>
                <a:spcPts val="0"/>
              </a:spcBef>
              <a:spcAft>
                <a:spcPts val="0"/>
              </a:spcAft>
              <a:buSzPts val="7000"/>
              <a:buFont typeface="Russo One"/>
              <a:buNone/>
              <a:defRPr sz="7000">
                <a:latin typeface="Russo One"/>
                <a:ea typeface="Russo One"/>
                <a:cs typeface="Russo One"/>
                <a:sym typeface="Russo One"/>
              </a:defRPr>
            </a:lvl7pPr>
            <a:lvl8pPr lvl="7" algn="l">
              <a:lnSpc>
                <a:spcPct val="100000"/>
              </a:lnSpc>
              <a:spcBef>
                <a:spcPts val="0"/>
              </a:spcBef>
              <a:spcAft>
                <a:spcPts val="0"/>
              </a:spcAft>
              <a:buSzPts val="7000"/>
              <a:buFont typeface="Russo One"/>
              <a:buNone/>
              <a:defRPr sz="7000">
                <a:latin typeface="Russo One"/>
                <a:ea typeface="Russo One"/>
                <a:cs typeface="Russo One"/>
                <a:sym typeface="Russo One"/>
              </a:defRPr>
            </a:lvl8pPr>
            <a:lvl9pPr lvl="8" algn="l">
              <a:lnSpc>
                <a:spcPct val="100000"/>
              </a:lnSpc>
              <a:spcBef>
                <a:spcPts val="0"/>
              </a:spcBef>
              <a:spcAft>
                <a:spcPts val="0"/>
              </a:spcAft>
              <a:buSzPts val="7000"/>
              <a:buFont typeface="Russo One"/>
              <a:buNone/>
              <a:defRPr sz="7000">
                <a:latin typeface="Russo One"/>
                <a:ea typeface="Russo One"/>
                <a:cs typeface="Russo One"/>
                <a:sym typeface="Russo One"/>
              </a:defRPr>
            </a:lvl9pPr>
          </a:lstStyle>
          <a:p/>
        </p:txBody>
      </p:sp>
      <p:sp>
        <p:nvSpPr>
          <p:cNvPr id="38" name="Google Shape;38;p17"/>
          <p:cNvSpPr txBox="1"/>
          <p:nvPr>
            <p:ph idx="1" type="body"/>
          </p:nvPr>
        </p:nvSpPr>
        <p:spPr>
          <a:xfrm>
            <a:off x="1620238" y="6108013"/>
            <a:ext cx="7772400" cy="15003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SzPts val="2100"/>
              <a:buNone/>
              <a:defRPr/>
            </a:lvl1pPr>
            <a:lvl2pPr indent="-228600" lvl="1" marL="914400" algn="l">
              <a:lnSpc>
                <a:spcPct val="100000"/>
              </a:lnSpc>
              <a:spcBef>
                <a:spcPts val="360"/>
              </a:spcBef>
              <a:spcAft>
                <a:spcPts val="0"/>
              </a:spcAft>
              <a:buSzPts val="2100"/>
              <a:buNone/>
              <a:defRPr/>
            </a:lvl2pPr>
            <a:lvl3pPr indent="-228600" lvl="2" marL="1371600" algn="l">
              <a:lnSpc>
                <a:spcPct val="100000"/>
              </a:lnSpc>
              <a:spcBef>
                <a:spcPts val="320"/>
              </a:spcBef>
              <a:spcAft>
                <a:spcPts val="0"/>
              </a:spcAft>
              <a:buSzPts val="2100"/>
              <a:buNone/>
              <a:defRPr/>
            </a:lvl3pPr>
            <a:lvl4pPr indent="-228600" lvl="3" marL="1828800" algn="l">
              <a:lnSpc>
                <a:spcPct val="100000"/>
              </a:lnSpc>
              <a:spcBef>
                <a:spcPts val="280"/>
              </a:spcBef>
              <a:spcAft>
                <a:spcPts val="0"/>
              </a:spcAft>
              <a:buSzPts val="2100"/>
              <a:buNone/>
              <a:defRPr/>
            </a:lvl4pPr>
            <a:lvl5pPr indent="-228600" lvl="4" marL="2286000" algn="l">
              <a:lnSpc>
                <a:spcPct val="100000"/>
              </a:lnSpc>
              <a:spcBef>
                <a:spcPts val="280"/>
              </a:spcBef>
              <a:spcAft>
                <a:spcPts val="0"/>
              </a:spcAft>
              <a:buSzPts val="2100"/>
              <a:buNone/>
              <a:defRPr/>
            </a:lvl5pPr>
            <a:lvl6pPr indent="-228600" lvl="5" marL="2743200" algn="l">
              <a:lnSpc>
                <a:spcPct val="100000"/>
              </a:lnSpc>
              <a:spcBef>
                <a:spcPts val="280"/>
              </a:spcBef>
              <a:spcAft>
                <a:spcPts val="0"/>
              </a:spcAft>
              <a:buSzPts val="2100"/>
              <a:buNone/>
              <a:defRPr/>
            </a:lvl6pPr>
            <a:lvl7pPr indent="-228600" lvl="6" marL="3200400" algn="l">
              <a:lnSpc>
                <a:spcPct val="100000"/>
              </a:lnSpc>
              <a:spcBef>
                <a:spcPts val="280"/>
              </a:spcBef>
              <a:spcAft>
                <a:spcPts val="0"/>
              </a:spcAft>
              <a:buSzPts val="2100"/>
              <a:buNone/>
              <a:defRPr/>
            </a:lvl7pPr>
            <a:lvl8pPr indent="-228600" lvl="7" marL="3657600" algn="l">
              <a:lnSpc>
                <a:spcPct val="100000"/>
              </a:lnSpc>
              <a:spcBef>
                <a:spcPts val="280"/>
              </a:spcBef>
              <a:spcAft>
                <a:spcPts val="0"/>
              </a:spcAft>
              <a:buSzPts val="2100"/>
              <a:buNone/>
              <a:defRPr/>
            </a:lvl8pPr>
            <a:lvl9pPr indent="-228600" lvl="8" marL="4114800" algn="l">
              <a:lnSpc>
                <a:spcPct val="100000"/>
              </a:lnSpc>
              <a:spcBef>
                <a:spcPts val="280"/>
              </a:spcBef>
              <a:spcAft>
                <a:spcPts val="0"/>
              </a:spcAft>
              <a:buSzPts val="2100"/>
              <a:buNone/>
              <a:defRPr/>
            </a:lvl9pPr>
          </a:lstStyle>
          <a:p/>
        </p:txBody>
      </p:sp>
      <p:pic>
        <p:nvPicPr>
          <p:cNvPr id="39" name="Google Shape;39;p17"/>
          <p:cNvPicPr preferRelativeResize="0"/>
          <p:nvPr/>
        </p:nvPicPr>
        <p:blipFill rotWithShape="1">
          <a:blip r:embed="rId2">
            <a:alphaModFix/>
          </a:blip>
          <a:srcRect b="0" l="0" r="0" t="0"/>
          <a:stretch/>
        </p:blipFill>
        <p:spPr>
          <a:xfrm>
            <a:off x="14773513" y="2688526"/>
            <a:ext cx="4313275" cy="3978550"/>
          </a:xfrm>
          <a:prstGeom prst="rect">
            <a:avLst/>
          </a:prstGeom>
          <a:noFill/>
          <a:ln>
            <a:noFill/>
          </a:ln>
        </p:spPr>
      </p:pic>
      <p:pic>
        <p:nvPicPr>
          <p:cNvPr id="40" name="Google Shape;40;p17"/>
          <p:cNvPicPr preferRelativeResize="0"/>
          <p:nvPr/>
        </p:nvPicPr>
        <p:blipFill rotWithShape="1">
          <a:blip r:embed="rId3">
            <a:alphaModFix/>
          </a:blip>
          <a:srcRect b="0" l="0" r="0" t="0"/>
          <a:stretch/>
        </p:blipFill>
        <p:spPr>
          <a:xfrm>
            <a:off x="15216525" y="7179717"/>
            <a:ext cx="1217225" cy="112870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grpSp>
        <p:nvGrpSpPr>
          <p:cNvPr id="42" name="Google Shape;42;p18"/>
          <p:cNvGrpSpPr/>
          <p:nvPr/>
        </p:nvGrpSpPr>
        <p:grpSpPr>
          <a:xfrm>
            <a:off x="604516" y="326658"/>
            <a:ext cx="17079216" cy="9453142"/>
            <a:chOff x="0" y="-47625"/>
            <a:chExt cx="4498200" cy="2489700"/>
          </a:xfrm>
        </p:grpSpPr>
        <p:sp>
          <p:nvSpPr>
            <p:cNvPr id="43" name="Google Shape;43;p18"/>
            <p:cNvSpPr/>
            <p:nvPr/>
          </p:nvSpPr>
          <p:spPr>
            <a:xfrm>
              <a:off x="0" y="0"/>
              <a:ext cx="4498165" cy="2442016"/>
            </a:xfrm>
            <a:custGeom>
              <a:rect b="b" l="l" r="r" t="t"/>
              <a:pathLst>
                <a:path extrusionOk="0" h="2442016" w="4498165">
                  <a:moveTo>
                    <a:pt x="0" y="0"/>
                  </a:moveTo>
                  <a:lnTo>
                    <a:pt x="4498165" y="0"/>
                  </a:lnTo>
                  <a:lnTo>
                    <a:pt x="4498165" y="2442016"/>
                  </a:lnTo>
                  <a:lnTo>
                    <a:pt x="0" y="2442016"/>
                  </a:lnTo>
                  <a:close/>
                </a:path>
              </a:pathLst>
            </a:custGeom>
            <a:gradFill>
              <a:gsLst>
                <a:gs pos="0">
                  <a:srgbClr val="16181B"/>
                </a:gs>
                <a:gs pos="100000">
                  <a:srgbClr val="333940"/>
                </a:gs>
              </a:gsLst>
              <a:path path="circle">
                <a:fillToRect b="50%" l="50%" r="50%" t="50%"/>
              </a:path>
              <a:tileRect/>
            </a:gradFill>
            <a:ln cap="sq" cmpd="sng" w="19050">
              <a:solidFill>
                <a:srgbClr val="FFFFFF"/>
              </a:solidFill>
              <a:prstDash val="solid"/>
              <a:miter lim="8000"/>
              <a:headEnd len="sm" w="sm" type="none"/>
              <a:tailEnd len="sm" w="sm" type="none"/>
            </a:ln>
          </p:spPr>
        </p:sp>
        <p:sp>
          <p:nvSpPr>
            <p:cNvPr id="44" name="Google Shape;44;p18"/>
            <p:cNvSpPr txBox="1"/>
            <p:nvPr/>
          </p:nvSpPr>
          <p:spPr>
            <a:xfrm>
              <a:off x="0" y="-47625"/>
              <a:ext cx="4498200" cy="24897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5" name="Google Shape;45;p18"/>
          <p:cNvSpPr txBox="1"/>
          <p:nvPr/>
        </p:nvSpPr>
        <p:spPr>
          <a:xfrm>
            <a:off x="12846476" y="794707"/>
            <a:ext cx="3214200" cy="543000"/>
          </a:xfrm>
          <a:prstGeom prst="rect">
            <a:avLst/>
          </a:prstGeom>
          <a:noFill/>
          <a:ln>
            <a:noFill/>
          </a:ln>
        </p:spPr>
        <p:txBody>
          <a:bodyPr anchorCtr="0" anchor="t" bIns="0" lIns="0" spcFirstLastPara="1" rIns="0" wrap="square" tIns="0">
            <a:spAutoFit/>
          </a:bodyPr>
          <a:lstStyle/>
          <a:p>
            <a:pPr indent="0" lvl="0" marL="0" marR="0" rtl="0" algn="r">
              <a:lnSpc>
                <a:spcPct val="119988"/>
              </a:lnSpc>
              <a:spcBef>
                <a:spcPts val="0"/>
              </a:spcBef>
              <a:spcAft>
                <a:spcPts val="0"/>
              </a:spcAft>
              <a:buClr>
                <a:srgbClr val="000000"/>
              </a:buClr>
              <a:buSzPts val="3527"/>
              <a:buFont typeface="Arial"/>
              <a:buNone/>
            </a:pPr>
            <a:r>
              <a:rPr b="0" i="0" lang="en-US" sz="3527" u="none" cap="none" strike="noStrike">
                <a:solidFill>
                  <a:srgbClr val="FFFFFF"/>
                </a:solidFill>
                <a:latin typeface="Russo One"/>
                <a:ea typeface="Russo One"/>
                <a:cs typeface="Russo One"/>
                <a:sym typeface="Russo One"/>
              </a:rPr>
              <a:t>01/02/2025</a:t>
            </a:r>
            <a:endParaRPr b="0" i="0" sz="1400" u="none" cap="none" strike="noStrike">
              <a:solidFill>
                <a:srgbClr val="000000"/>
              </a:solidFill>
              <a:latin typeface="Arial"/>
              <a:ea typeface="Arial"/>
              <a:cs typeface="Arial"/>
              <a:sym typeface="Arial"/>
            </a:endParaRPr>
          </a:p>
        </p:txBody>
      </p:sp>
      <p:cxnSp>
        <p:nvCxnSpPr>
          <p:cNvPr id="46" name="Google Shape;46;p18"/>
          <p:cNvCxnSpPr/>
          <p:nvPr/>
        </p:nvCxnSpPr>
        <p:spPr>
          <a:xfrm>
            <a:off x="16433739" y="1051882"/>
            <a:ext cx="992700" cy="0"/>
          </a:xfrm>
          <a:prstGeom prst="straightConnector1">
            <a:avLst/>
          </a:prstGeom>
          <a:noFill/>
          <a:ln cap="flat" cmpd="sng" w="38100">
            <a:solidFill>
              <a:srgbClr val="FFFFFF"/>
            </a:solidFill>
            <a:prstDash val="solid"/>
            <a:round/>
            <a:headEnd len="sm" w="sm" type="none"/>
            <a:tailEnd len="med" w="med" type="stealth"/>
          </a:ln>
        </p:spPr>
      </p:cxnSp>
      <p:sp>
        <p:nvSpPr>
          <p:cNvPr id="47" name="Google Shape;47;p18"/>
          <p:cNvSpPr txBox="1"/>
          <p:nvPr>
            <p:ph type="title"/>
          </p:nvPr>
        </p:nvSpPr>
        <p:spPr>
          <a:xfrm>
            <a:off x="1175100" y="1128075"/>
            <a:ext cx="121023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8"/>
          <p:cNvSpPr txBox="1"/>
          <p:nvPr>
            <p:ph idx="1" type="body"/>
          </p:nvPr>
        </p:nvSpPr>
        <p:spPr>
          <a:xfrm>
            <a:off x="2096875" y="4118275"/>
            <a:ext cx="6559500" cy="4526100"/>
          </a:xfrm>
          <a:prstGeom prst="rect">
            <a:avLst/>
          </a:prstGeom>
          <a:noFill/>
          <a:ln>
            <a:noFill/>
          </a:ln>
        </p:spPr>
        <p:txBody>
          <a:bodyPr anchorCtr="0" anchor="t" bIns="45700" lIns="91425" spcFirstLastPara="1" rIns="91425" wrap="square" tIns="45700">
            <a:normAutofit/>
          </a:bodyPr>
          <a:lstStyle>
            <a:lvl1pPr indent="-361950" lvl="0" marL="457200" algn="l">
              <a:lnSpc>
                <a:spcPct val="100000"/>
              </a:lnSpc>
              <a:spcBef>
                <a:spcPts val="560"/>
              </a:spcBef>
              <a:spcAft>
                <a:spcPts val="0"/>
              </a:spcAft>
              <a:buClr>
                <a:schemeClr val="dk1"/>
              </a:buClr>
              <a:buSzPts val="2100"/>
              <a:buChar char="•"/>
              <a:defRPr/>
            </a:lvl1pPr>
            <a:lvl2pPr indent="-361950" lvl="1" marL="914400" algn="l">
              <a:lnSpc>
                <a:spcPct val="100000"/>
              </a:lnSpc>
              <a:spcBef>
                <a:spcPts val="480"/>
              </a:spcBef>
              <a:spcAft>
                <a:spcPts val="0"/>
              </a:spcAft>
              <a:buClr>
                <a:schemeClr val="dk1"/>
              </a:buClr>
              <a:buSzPts val="2100"/>
              <a:buChar char="–"/>
              <a:defRPr/>
            </a:lvl2pPr>
            <a:lvl3pPr indent="-361950" lvl="2" marL="1371600" algn="l">
              <a:lnSpc>
                <a:spcPct val="100000"/>
              </a:lnSpc>
              <a:spcBef>
                <a:spcPts val="400"/>
              </a:spcBef>
              <a:spcAft>
                <a:spcPts val="0"/>
              </a:spcAft>
              <a:buClr>
                <a:schemeClr val="dk1"/>
              </a:buClr>
              <a:buSzPts val="2100"/>
              <a:buChar char="•"/>
              <a:defRPr/>
            </a:lvl3pPr>
            <a:lvl4pPr indent="-361950" lvl="3" marL="1828800" algn="l">
              <a:lnSpc>
                <a:spcPct val="100000"/>
              </a:lnSpc>
              <a:spcBef>
                <a:spcPts val="360"/>
              </a:spcBef>
              <a:spcAft>
                <a:spcPts val="0"/>
              </a:spcAft>
              <a:buClr>
                <a:schemeClr val="dk1"/>
              </a:buClr>
              <a:buSzPts val="2100"/>
              <a:buChar char="–"/>
              <a:defRPr/>
            </a:lvl4pPr>
            <a:lvl5pPr indent="-361950" lvl="4" marL="2286000" algn="l">
              <a:lnSpc>
                <a:spcPct val="100000"/>
              </a:lnSpc>
              <a:spcBef>
                <a:spcPts val="360"/>
              </a:spcBef>
              <a:spcAft>
                <a:spcPts val="0"/>
              </a:spcAft>
              <a:buClr>
                <a:schemeClr val="dk1"/>
              </a:buClr>
              <a:buSzPts val="2100"/>
              <a:buChar char="»"/>
              <a:defRPr/>
            </a:lvl5pPr>
            <a:lvl6pPr indent="-361950" lvl="5" marL="2743200" algn="l">
              <a:lnSpc>
                <a:spcPct val="100000"/>
              </a:lnSpc>
              <a:spcBef>
                <a:spcPts val="360"/>
              </a:spcBef>
              <a:spcAft>
                <a:spcPts val="0"/>
              </a:spcAft>
              <a:buClr>
                <a:schemeClr val="dk1"/>
              </a:buClr>
              <a:buSzPts val="2100"/>
              <a:buChar char="•"/>
              <a:defRPr/>
            </a:lvl6pPr>
            <a:lvl7pPr indent="-361950" lvl="6" marL="3200400" algn="l">
              <a:lnSpc>
                <a:spcPct val="100000"/>
              </a:lnSpc>
              <a:spcBef>
                <a:spcPts val="360"/>
              </a:spcBef>
              <a:spcAft>
                <a:spcPts val="0"/>
              </a:spcAft>
              <a:buClr>
                <a:schemeClr val="dk1"/>
              </a:buClr>
              <a:buSzPts val="2100"/>
              <a:buChar char="•"/>
              <a:defRPr/>
            </a:lvl7pPr>
            <a:lvl8pPr indent="-361950" lvl="7" marL="3657600" algn="l">
              <a:lnSpc>
                <a:spcPct val="100000"/>
              </a:lnSpc>
              <a:spcBef>
                <a:spcPts val="360"/>
              </a:spcBef>
              <a:spcAft>
                <a:spcPts val="0"/>
              </a:spcAft>
              <a:buClr>
                <a:schemeClr val="dk1"/>
              </a:buClr>
              <a:buSzPts val="2100"/>
              <a:buChar char="•"/>
              <a:defRPr/>
            </a:lvl8pPr>
            <a:lvl9pPr indent="-361950" lvl="8" marL="4114800" algn="l">
              <a:lnSpc>
                <a:spcPct val="100000"/>
              </a:lnSpc>
              <a:spcBef>
                <a:spcPts val="360"/>
              </a:spcBef>
              <a:spcAft>
                <a:spcPts val="0"/>
              </a:spcAft>
              <a:buClr>
                <a:schemeClr val="dk1"/>
              </a:buClr>
              <a:buSzPts val="2100"/>
              <a:buChar char="•"/>
              <a:defRPr/>
            </a:lvl9pPr>
          </a:lstStyle>
          <a:p/>
        </p:txBody>
      </p:sp>
      <p:sp>
        <p:nvSpPr>
          <p:cNvPr id="49" name="Google Shape;49;p18"/>
          <p:cNvSpPr txBox="1"/>
          <p:nvPr>
            <p:ph idx="2" type="body"/>
          </p:nvPr>
        </p:nvSpPr>
        <p:spPr>
          <a:xfrm>
            <a:off x="7869492" y="4118275"/>
            <a:ext cx="6559500" cy="4526100"/>
          </a:xfrm>
          <a:prstGeom prst="rect">
            <a:avLst/>
          </a:prstGeom>
          <a:noFill/>
          <a:ln>
            <a:noFill/>
          </a:ln>
        </p:spPr>
        <p:txBody>
          <a:bodyPr anchorCtr="0" anchor="t" bIns="45700" lIns="91425" spcFirstLastPara="1" rIns="91425" wrap="square" tIns="45700">
            <a:normAutofit/>
          </a:bodyPr>
          <a:lstStyle>
            <a:lvl1pPr indent="-361950" lvl="0" marL="457200" algn="l">
              <a:lnSpc>
                <a:spcPct val="100000"/>
              </a:lnSpc>
              <a:spcBef>
                <a:spcPts val="560"/>
              </a:spcBef>
              <a:spcAft>
                <a:spcPts val="0"/>
              </a:spcAft>
              <a:buClr>
                <a:schemeClr val="dk1"/>
              </a:buClr>
              <a:buSzPts val="2100"/>
              <a:buChar char="•"/>
              <a:defRPr/>
            </a:lvl1pPr>
            <a:lvl2pPr indent="-361950" lvl="1" marL="914400" algn="l">
              <a:lnSpc>
                <a:spcPct val="100000"/>
              </a:lnSpc>
              <a:spcBef>
                <a:spcPts val="480"/>
              </a:spcBef>
              <a:spcAft>
                <a:spcPts val="0"/>
              </a:spcAft>
              <a:buClr>
                <a:schemeClr val="dk1"/>
              </a:buClr>
              <a:buSzPts val="2100"/>
              <a:buChar char="–"/>
              <a:defRPr/>
            </a:lvl2pPr>
            <a:lvl3pPr indent="-361950" lvl="2" marL="1371600" algn="l">
              <a:lnSpc>
                <a:spcPct val="100000"/>
              </a:lnSpc>
              <a:spcBef>
                <a:spcPts val="400"/>
              </a:spcBef>
              <a:spcAft>
                <a:spcPts val="0"/>
              </a:spcAft>
              <a:buClr>
                <a:schemeClr val="dk1"/>
              </a:buClr>
              <a:buSzPts val="2100"/>
              <a:buChar char="•"/>
              <a:defRPr/>
            </a:lvl3pPr>
            <a:lvl4pPr indent="-361950" lvl="3" marL="1828800" algn="l">
              <a:lnSpc>
                <a:spcPct val="100000"/>
              </a:lnSpc>
              <a:spcBef>
                <a:spcPts val="360"/>
              </a:spcBef>
              <a:spcAft>
                <a:spcPts val="0"/>
              </a:spcAft>
              <a:buClr>
                <a:schemeClr val="dk1"/>
              </a:buClr>
              <a:buSzPts val="2100"/>
              <a:buChar char="–"/>
              <a:defRPr/>
            </a:lvl4pPr>
            <a:lvl5pPr indent="-361950" lvl="4" marL="2286000" algn="l">
              <a:lnSpc>
                <a:spcPct val="100000"/>
              </a:lnSpc>
              <a:spcBef>
                <a:spcPts val="360"/>
              </a:spcBef>
              <a:spcAft>
                <a:spcPts val="0"/>
              </a:spcAft>
              <a:buClr>
                <a:schemeClr val="dk1"/>
              </a:buClr>
              <a:buSzPts val="2100"/>
              <a:buChar char="»"/>
              <a:defRPr/>
            </a:lvl5pPr>
            <a:lvl6pPr indent="-361950" lvl="5" marL="2743200" algn="l">
              <a:lnSpc>
                <a:spcPct val="100000"/>
              </a:lnSpc>
              <a:spcBef>
                <a:spcPts val="360"/>
              </a:spcBef>
              <a:spcAft>
                <a:spcPts val="0"/>
              </a:spcAft>
              <a:buClr>
                <a:schemeClr val="dk1"/>
              </a:buClr>
              <a:buSzPts val="2100"/>
              <a:buChar char="•"/>
              <a:defRPr/>
            </a:lvl6pPr>
            <a:lvl7pPr indent="-361950" lvl="6" marL="3200400" algn="l">
              <a:lnSpc>
                <a:spcPct val="100000"/>
              </a:lnSpc>
              <a:spcBef>
                <a:spcPts val="360"/>
              </a:spcBef>
              <a:spcAft>
                <a:spcPts val="0"/>
              </a:spcAft>
              <a:buClr>
                <a:schemeClr val="dk1"/>
              </a:buClr>
              <a:buSzPts val="2100"/>
              <a:buChar char="•"/>
              <a:defRPr/>
            </a:lvl7pPr>
            <a:lvl8pPr indent="-361950" lvl="7" marL="3657600" algn="l">
              <a:lnSpc>
                <a:spcPct val="100000"/>
              </a:lnSpc>
              <a:spcBef>
                <a:spcPts val="360"/>
              </a:spcBef>
              <a:spcAft>
                <a:spcPts val="0"/>
              </a:spcAft>
              <a:buClr>
                <a:schemeClr val="dk1"/>
              </a:buClr>
              <a:buSzPts val="2100"/>
              <a:buChar char="•"/>
              <a:defRPr/>
            </a:lvl8pPr>
            <a:lvl9pPr indent="-361950" lvl="8" marL="4114800" algn="l">
              <a:lnSpc>
                <a:spcPct val="100000"/>
              </a:lnSpc>
              <a:spcBef>
                <a:spcPts val="360"/>
              </a:spcBef>
              <a:spcAft>
                <a:spcPts val="0"/>
              </a:spcAft>
              <a:buClr>
                <a:schemeClr val="dk1"/>
              </a:buClr>
              <a:buSzPts val="2100"/>
              <a:buChar char="•"/>
              <a:defRPr/>
            </a:lvl9pPr>
          </a:lstStyle>
          <a:p/>
        </p:txBody>
      </p:sp>
      <p:pic>
        <p:nvPicPr>
          <p:cNvPr id="50" name="Google Shape;50;p18"/>
          <p:cNvPicPr preferRelativeResize="0"/>
          <p:nvPr/>
        </p:nvPicPr>
        <p:blipFill rotWithShape="1">
          <a:blip r:embed="rId2">
            <a:alphaModFix/>
          </a:blip>
          <a:srcRect b="0" l="0" r="0" t="0"/>
          <a:stretch/>
        </p:blipFill>
        <p:spPr>
          <a:xfrm>
            <a:off x="14514675" y="1814425"/>
            <a:ext cx="1377950" cy="1377950"/>
          </a:xfrm>
          <a:prstGeom prst="rect">
            <a:avLst/>
          </a:prstGeom>
          <a:noFill/>
          <a:ln>
            <a:noFill/>
          </a:ln>
        </p:spPr>
      </p:pic>
      <p:pic>
        <p:nvPicPr>
          <p:cNvPr id="51" name="Google Shape;51;p18"/>
          <p:cNvPicPr preferRelativeResize="0"/>
          <p:nvPr/>
        </p:nvPicPr>
        <p:blipFill rotWithShape="1">
          <a:blip r:embed="rId3">
            <a:alphaModFix/>
          </a:blip>
          <a:srcRect b="0" l="0" r="0" t="0"/>
          <a:stretch/>
        </p:blipFill>
        <p:spPr>
          <a:xfrm>
            <a:off x="2845876" y="8700849"/>
            <a:ext cx="1377950" cy="1377950"/>
          </a:xfrm>
          <a:prstGeom prst="rect">
            <a:avLst/>
          </a:prstGeom>
          <a:noFill/>
          <a:ln>
            <a:noFill/>
          </a:ln>
        </p:spPr>
      </p:pic>
      <p:pic>
        <p:nvPicPr>
          <p:cNvPr id="52" name="Google Shape;52;p18"/>
          <p:cNvPicPr preferRelativeResize="0"/>
          <p:nvPr/>
        </p:nvPicPr>
        <p:blipFill rotWithShape="1">
          <a:blip r:embed="rId4">
            <a:alphaModFix/>
          </a:blip>
          <a:srcRect b="0" l="0" r="0" t="0"/>
          <a:stretch/>
        </p:blipFill>
        <p:spPr>
          <a:xfrm>
            <a:off x="13816274" y="7079001"/>
            <a:ext cx="4102976" cy="2369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grpSp>
        <p:nvGrpSpPr>
          <p:cNvPr id="54" name="Google Shape;54;p19"/>
          <p:cNvGrpSpPr/>
          <p:nvPr/>
        </p:nvGrpSpPr>
        <p:grpSpPr>
          <a:xfrm>
            <a:off x="604516" y="326658"/>
            <a:ext cx="17079216" cy="9453142"/>
            <a:chOff x="0" y="-47625"/>
            <a:chExt cx="4498200" cy="2489700"/>
          </a:xfrm>
        </p:grpSpPr>
        <p:sp>
          <p:nvSpPr>
            <p:cNvPr id="55" name="Google Shape;55;p19"/>
            <p:cNvSpPr/>
            <p:nvPr/>
          </p:nvSpPr>
          <p:spPr>
            <a:xfrm>
              <a:off x="0" y="0"/>
              <a:ext cx="4498165" cy="2442016"/>
            </a:xfrm>
            <a:custGeom>
              <a:rect b="b" l="l" r="r" t="t"/>
              <a:pathLst>
                <a:path extrusionOk="0" h="2442016" w="4498165">
                  <a:moveTo>
                    <a:pt x="0" y="0"/>
                  </a:moveTo>
                  <a:lnTo>
                    <a:pt x="4498165" y="0"/>
                  </a:lnTo>
                  <a:lnTo>
                    <a:pt x="4498165" y="2442016"/>
                  </a:lnTo>
                  <a:lnTo>
                    <a:pt x="0" y="2442016"/>
                  </a:lnTo>
                  <a:close/>
                </a:path>
              </a:pathLst>
            </a:custGeom>
            <a:gradFill>
              <a:gsLst>
                <a:gs pos="0">
                  <a:srgbClr val="16181B"/>
                </a:gs>
                <a:gs pos="100000">
                  <a:srgbClr val="333940"/>
                </a:gs>
              </a:gsLst>
              <a:path path="circle">
                <a:fillToRect b="50%" l="50%" r="50%" t="50%"/>
              </a:path>
              <a:tileRect/>
            </a:gradFill>
            <a:ln cap="sq" cmpd="sng" w="19050">
              <a:solidFill>
                <a:srgbClr val="FFFFFF"/>
              </a:solidFill>
              <a:prstDash val="solid"/>
              <a:miter lim="8000"/>
              <a:headEnd len="sm" w="sm" type="none"/>
              <a:tailEnd len="sm" w="sm" type="none"/>
            </a:ln>
          </p:spPr>
        </p:sp>
        <p:sp>
          <p:nvSpPr>
            <p:cNvPr id="56" name="Google Shape;56;p19"/>
            <p:cNvSpPr txBox="1"/>
            <p:nvPr/>
          </p:nvSpPr>
          <p:spPr>
            <a:xfrm>
              <a:off x="0" y="-47625"/>
              <a:ext cx="4498200" cy="24897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7" name="Google Shape;57;p19"/>
          <p:cNvSpPr txBox="1"/>
          <p:nvPr/>
        </p:nvSpPr>
        <p:spPr>
          <a:xfrm>
            <a:off x="12846476" y="794707"/>
            <a:ext cx="3214200" cy="543000"/>
          </a:xfrm>
          <a:prstGeom prst="rect">
            <a:avLst/>
          </a:prstGeom>
          <a:noFill/>
          <a:ln>
            <a:noFill/>
          </a:ln>
        </p:spPr>
        <p:txBody>
          <a:bodyPr anchorCtr="0" anchor="t" bIns="0" lIns="0" spcFirstLastPara="1" rIns="0" wrap="square" tIns="0">
            <a:spAutoFit/>
          </a:bodyPr>
          <a:lstStyle/>
          <a:p>
            <a:pPr indent="0" lvl="0" marL="0" marR="0" rtl="0" algn="r">
              <a:lnSpc>
                <a:spcPct val="119988"/>
              </a:lnSpc>
              <a:spcBef>
                <a:spcPts val="0"/>
              </a:spcBef>
              <a:spcAft>
                <a:spcPts val="0"/>
              </a:spcAft>
              <a:buClr>
                <a:srgbClr val="000000"/>
              </a:buClr>
              <a:buSzPts val="3527"/>
              <a:buFont typeface="Arial"/>
              <a:buNone/>
            </a:pPr>
            <a:r>
              <a:rPr b="0" i="0" lang="en-US" sz="3527" u="none" cap="none" strike="noStrike">
                <a:solidFill>
                  <a:srgbClr val="FFFFFF"/>
                </a:solidFill>
                <a:latin typeface="Russo One"/>
                <a:ea typeface="Russo One"/>
                <a:cs typeface="Russo One"/>
                <a:sym typeface="Russo One"/>
              </a:rPr>
              <a:t>01/02/2025</a:t>
            </a:r>
            <a:endParaRPr b="0" i="0" sz="1400" u="none" cap="none" strike="noStrike">
              <a:solidFill>
                <a:srgbClr val="000000"/>
              </a:solidFill>
              <a:latin typeface="Arial"/>
              <a:ea typeface="Arial"/>
              <a:cs typeface="Arial"/>
              <a:sym typeface="Arial"/>
            </a:endParaRPr>
          </a:p>
        </p:txBody>
      </p:sp>
      <p:cxnSp>
        <p:nvCxnSpPr>
          <p:cNvPr id="58" name="Google Shape;58;p19"/>
          <p:cNvCxnSpPr/>
          <p:nvPr/>
        </p:nvCxnSpPr>
        <p:spPr>
          <a:xfrm>
            <a:off x="16433739" y="1051882"/>
            <a:ext cx="992700" cy="0"/>
          </a:xfrm>
          <a:prstGeom prst="straightConnector1">
            <a:avLst/>
          </a:prstGeom>
          <a:noFill/>
          <a:ln cap="flat" cmpd="sng" w="38100">
            <a:solidFill>
              <a:srgbClr val="FFFFFF"/>
            </a:solidFill>
            <a:prstDash val="solid"/>
            <a:round/>
            <a:headEnd len="sm" w="sm" type="none"/>
            <a:tailEnd len="med" w="med" type="stealth"/>
          </a:ln>
        </p:spPr>
      </p:cxnSp>
      <p:sp>
        <p:nvSpPr>
          <p:cNvPr id="59" name="Google Shape;59;p19"/>
          <p:cNvSpPr txBox="1"/>
          <p:nvPr>
            <p:ph type="title"/>
          </p:nvPr>
        </p:nvSpPr>
        <p:spPr>
          <a:xfrm>
            <a:off x="989275" y="1128075"/>
            <a:ext cx="121956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7000"/>
              <a:buFont typeface="Calibri"/>
              <a:buNone/>
              <a:defRPr/>
            </a:lvl1pPr>
            <a:lvl2pPr lvl="1" algn="l">
              <a:lnSpc>
                <a:spcPct val="100000"/>
              </a:lnSpc>
              <a:spcBef>
                <a:spcPts val="0"/>
              </a:spcBef>
              <a:spcAft>
                <a:spcPts val="0"/>
              </a:spcAft>
              <a:buSzPts val="7000"/>
              <a:buNone/>
              <a:defRPr sz="7000"/>
            </a:lvl2pPr>
            <a:lvl3pPr lvl="2" algn="l">
              <a:lnSpc>
                <a:spcPct val="100000"/>
              </a:lnSpc>
              <a:spcBef>
                <a:spcPts val="0"/>
              </a:spcBef>
              <a:spcAft>
                <a:spcPts val="0"/>
              </a:spcAft>
              <a:buSzPts val="7000"/>
              <a:buNone/>
              <a:defRPr sz="7000"/>
            </a:lvl3pPr>
            <a:lvl4pPr lvl="3" algn="l">
              <a:lnSpc>
                <a:spcPct val="100000"/>
              </a:lnSpc>
              <a:spcBef>
                <a:spcPts val="0"/>
              </a:spcBef>
              <a:spcAft>
                <a:spcPts val="0"/>
              </a:spcAft>
              <a:buSzPts val="7000"/>
              <a:buNone/>
              <a:defRPr sz="7000"/>
            </a:lvl4pPr>
            <a:lvl5pPr lvl="4" algn="l">
              <a:lnSpc>
                <a:spcPct val="100000"/>
              </a:lnSpc>
              <a:spcBef>
                <a:spcPts val="0"/>
              </a:spcBef>
              <a:spcAft>
                <a:spcPts val="0"/>
              </a:spcAft>
              <a:buSzPts val="7000"/>
              <a:buNone/>
              <a:defRPr sz="7000"/>
            </a:lvl5pPr>
            <a:lvl6pPr lvl="5" algn="l">
              <a:lnSpc>
                <a:spcPct val="100000"/>
              </a:lnSpc>
              <a:spcBef>
                <a:spcPts val="0"/>
              </a:spcBef>
              <a:spcAft>
                <a:spcPts val="0"/>
              </a:spcAft>
              <a:buSzPts val="7000"/>
              <a:buNone/>
              <a:defRPr sz="7000"/>
            </a:lvl6pPr>
            <a:lvl7pPr lvl="6" algn="l">
              <a:lnSpc>
                <a:spcPct val="100000"/>
              </a:lnSpc>
              <a:spcBef>
                <a:spcPts val="0"/>
              </a:spcBef>
              <a:spcAft>
                <a:spcPts val="0"/>
              </a:spcAft>
              <a:buSzPts val="7000"/>
              <a:buNone/>
              <a:defRPr sz="7000"/>
            </a:lvl7pPr>
            <a:lvl8pPr lvl="7" algn="l">
              <a:lnSpc>
                <a:spcPct val="100000"/>
              </a:lnSpc>
              <a:spcBef>
                <a:spcPts val="0"/>
              </a:spcBef>
              <a:spcAft>
                <a:spcPts val="0"/>
              </a:spcAft>
              <a:buSzPts val="7000"/>
              <a:buNone/>
              <a:defRPr sz="7000"/>
            </a:lvl8pPr>
            <a:lvl9pPr lvl="8" algn="l">
              <a:lnSpc>
                <a:spcPct val="100000"/>
              </a:lnSpc>
              <a:spcBef>
                <a:spcPts val="0"/>
              </a:spcBef>
              <a:spcAft>
                <a:spcPts val="0"/>
              </a:spcAft>
              <a:buSzPts val="7000"/>
              <a:buNone/>
              <a:defRPr sz="7000"/>
            </a:lvl9pPr>
          </a:lstStyle>
          <a:p/>
        </p:txBody>
      </p:sp>
      <p:sp>
        <p:nvSpPr>
          <p:cNvPr id="60" name="Google Shape;60;p19"/>
          <p:cNvSpPr txBox="1"/>
          <p:nvPr>
            <p:ph idx="1" type="body"/>
          </p:nvPr>
        </p:nvSpPr>
        <p:spPr>
          <a:xfrm>
            <a:off x="1218375" y="4341600"/>
            <a:ext cx="7549200" cy="3951300"/>
          </a:xfrm>
          <a:prstGeom prst="rect">
            <a:avLst/>
          </a:prstGeom>
          <a:noFill/>
          <a:ln>
            <a:noFill/>
          </a:ln>
        </p:spPr>
        <p:txBody>
          <a:bodyPr anchorCtr="0" anchor="t" bIns="45700" lIns="91425" spcFirstLastPara="1" rIns="91425" wrap="square" tIns="45700">
            <a:normAutofit/>
          </a:bodyPr>
          <a:lstStyle>
            <a:lvl1pPr indent="-361950" lvl="0" marL="457200" algn="l">
              <a:lnSpc>
                <a:spcPct val="100000"/>
              </a:lnSpc>
              <a:spcBef>
                <a:spcPts val="480"/>
              </a:spcBef>
              <a:spcAft>
                <a:spcPts val="0"/>
              </a:spcAft>
              <a:buClr>
                <a:schemeClr val="dk1"/>
              </a:buClr>
              <a:buSzPts val="2100"/>
              <a:buChar char="•"/>
              <a:defRPr/>
            </a:lvl1pPr>
            <a:lvl2pPr indent="-361950" lvl="1" marL="914400" algn="l">
              <a:lnSpc>
                <a:spcPct val="100000"/>
              </a:lnSpc>
              <a:spcBef>
                <a:spcPts val="400"/>
              </a:spcBef>
              <a:spcAft>
                <a:spcPts val="0"/>
              </a:spcAft>
              <a:buClr>
                <a:schemeClr val="dk1"/>
              </a:buClr>
              <a:buSzPts val="2100"/>
              <a:buChar char="–"/>
              <a:defRPr/>
            </a:lvl2pPr>
            <a:lvl3pPr indent="-361950" lvl="2" marL="1371600" algn="l">
              <a:lnSpc>
                <a:spcPct val="100000"/>
              </a:lnSpc>
              <a:spcBef>
                <a:spcPts val="360"/>
              </a:spcBef>
              <a:spcAft>
                <a:spcPts val="0"/>
              </a:spcAft>
              <a:buClr>
                <a:schemeClr val="dk1"/>
              </a:buClr>
              <a:buSzPts val="2100"/>
              <a:buChar char="•"/>
              <a:defRPr/>
            </a:lvl3pPr>
            <a:lvl4pPr indent="-361950" lvl="3" marL="1828800" algn="l">
              <a:lnSpc>
                <a:spcPct val="100000"/>
              </a:lnSpc>
              <a:spcBef>
                <a:spcPts val="320"/>
              </a:spcBef>
              <a:spcAft>
                <a:spcPts val="0"/>
              </a:spcAft>
              <a:buClr>
                <a:schemeClr val="dk1"/>
              </a:buClr>
              <a:buSzPts val="2100"/>
              <a:buChar char="–"/>
              <a:defRPr/>
            </a:lvl4pPr>
            <a:lvl5pPr indent="-361950" lvl="4" marL="2286000" algn="l">
              <a:lnSpc>
                <a:spcPct val="100000"/>
              </a:lnSpc>
              <a:spcBef>
                <a:spcPts val="320"/>
              </a:spcBef>
              <a:spcAft>
                <a:spcPts val="0"/>
              </a:spcAft>
              <a:buClr>
                <a:schemeClr val="dk1"/>
              </a:buClr>
              <a:buSzPts val="2100"/>
              <a:buChar char="»"/>
              <a:defRPr/>
            </a:lvl5pPr>
            <a:lvl6pPr indent="-361950" lvl="5" marL="2743200" algn="l">
              <a:lnSpc>
                <a:spcPct val="100000"/>
              </a:lnSpc>
              <a:spcBef>
                <a:spcPts val="320"/>
              </a:spcBef>
              <a:spcAft>
                <a:spcPts val="0"/>
              </a:spcAft>
              <a:buClr>
                <a:schemeClr val="dk1"/>
              </a:buClr>
              <a:buSzPts val="2100"/>
              <a:buChar char="•"/>
              <a:defRPr/>
            </a:lvl6pPr>
            <a:lvl7pPr indent="-361950" lvl="6" marL="3200400" algn="l">
              <a:lnSpc>
                <a:spcPct val="100000"/>
              </a:lnSpc>
              <a:spcBef>
                <a:spcPts val="320"/>
              </a:spcBef>
              <a:spcAft>
                <a:spcPts val="0"/>
              </a:spcAft>
              <a:buClr>
                <a:schemeClr val="dk1"/>
              </a:buClr>
              <a:buSzPts val="2100"/>
              <a:buChar char="•"/>
              <a:defRPr/>
            </a:lvl7pPr>
            <a:lvl8pPr indent="-361950" lvl="7" marL="3657600" algn="l">
              <a:lnSpc>
                <a:spcPct val="100000"/>
              </a:lnSpc>
              <a:spcBef>
                <a:spcPts val="320"/>
              </a:spcBef>
              <a:spcAft>
                <a:spcPts val="0"/>
              </a:spcAft>
              <a:buClr>
                <a:schemeClr val="dk1"/>
              </a:buClr>
              <a:buSzPts val="2100"/>
              <a:buChar char="•"/>
              <a:defRPr/>
            </a:lvl8pPr>
            <a:lvl9pPr indent="-361950" lvl="8" marL="4114800" algn="l">
              <a:lnSpc>
                <a:spcPct val="100000"/>
              </a:lnSpc>
              <a:spcBef>
                <a:spcPts val="320"/>
              </a:spcBef>
              <a:spcAft>
                <a:spcPts val="0"/>
              </a:spcAft>
              <a:buClr>
                <a:schemeClr val="dk1"/>
              </a:buClr>
              <a:buSzPts val="2100"/>
              <a:buChar char="•"/>
              <a:defRPr/>
            </a:lvl9pPr>
          </a:lstStyle>
          <a:p/>
        </p:txBody>
      </p:sp>
      <p:sp>
        <p:nvSpPr>
          <p:cNvPr id="61" name="Google Shape;61;p19"/>
          <p:cNvSpPr txBox="1"/>
          <p:nvPr>
            <p:ph idx="2" type="body"/>
          </p:nvPr>
        </p:nvSpPr>
        <p:spPr>
          <a:xfrm>
            <a:off x="9043500" y="4341600"/>
            <a:ext cx="7552200" cy="3951300"/>
          </a:xfrm>
          <a:prstGeom prst="rect">
            <a:avLst/>
          </a:prstGeom>
          <a:noFill/>
          <a:ln>
            <a:noFill/>
          </a:ln>
        </p:spPr>
        <p:txBody>
          <a:bodyPr anchorCtr="0" anchor="t" bIns="45700" lIns="91425" spcFirstLastPara="1" rIns="91425" wrap="square" tIns="45700">
            <a:normAutofit/>
          </a:bodyPr>
          <a:lstStyle>
            <a:lvl1pPr indent="-361950" lvl="0" marL="457200" algn="l">
              <a:lnSpc>
                <a:spcPct val="100000"/>
              </a:lnSpc>
              <a:spcBef>
                <a:spcPts val="480"/>
              </a:spcBef>
              <a:spcAft>
                <a:spcPts val="0"/>
              </a:spcAft>
              <a:buClr>
                <a:schemeClr val="dk1"/>
              </a:buClr>
              <a:buSzPts val="2100"/>
              <a:buChar char="•"/>
              <a:defRPr/>
            </a:lvl1pPr>
            <a:lvl2pPr indent="-361950" lvl="1" marL="914400" algn="l">
              <a:lnSpc>
                <a:spcPct val="100000"/>
              </a:lnSpc>
              <a:spcBef>
                <a:spcPts val="400"/>
              </a:spcBef>
              <a:spcAft>
                <a:spcPts val="0"/>
              </a:spcAft>
              <a:buClr>
                <a:schemeClr val="dk1"/>
              </a:buClr>
              <a:buSzPts val="2100"/>
              <a:buChar char="–"/>
              <a:defRPr/>
            </a:lvl2pPr>
            <a:lvl3pPr indent="-361950" lvl="2" marL="1371600" algn="l">
              <a:lnSpc>
                <a:spcPct val="100000"/>
              </a:lnSpc>
              <a:spcBef>
                <a:spcPts val="360"/>
              </a:spcBef>
              <a:spcAft>
                <a:spcPts val="0"/>
              </a:spcAft>
              <a:buClr>
                <a:schemeClr val="dk1"/>
              </a:buClr>
              <a:buSzPts val="2100"/>
              <a:buChar char="•"/>
              <a:defRPr/>
            </a:lvl3pPr>
            <a:lvl4pPr indent="-361950" lvl="3" marL="1828800" algn="l">
              <a:lnSpc>
                <a:spcPct val="100000"/>
              </a:lnSpc>
              <a:spcBef>
                <a:spcPts val="320"/>
              </a:spcBef>
              <a:spcAft>
                <a:spcPts val="0"/>
              </a:spcAft>
              <a:buClr>
                <a:schemeClr val="dk1"/>
              </a:buClr>
              <a:buSzPts val="2100"/>
              <a:buChar char="–"/>
              <a:defRPr/>
            </a:lvl4pPr>
            <a:lvl5pPr indent="-361950" lvl="4" marL="2286000" algn="l">
              <a:lnSpc>
                <a:spcPct val="100000"/>
              </a:lnSpc>
              <a:spcBef>
                <a:spcPts val="320"/>
              </a:spcBef>
              <a:spcAft>
                <a:spcPts val="0"/>
              </a:spcAft>
              <a:buClr>
                <a:schemeClr val="dk1"/>
              </a:buClr>
              <a:buSzPts val="2100"/>
              <a:buChar char="»"/>
              <a:defRPr/>
            </a:lvl5pPr>
            <a:lvl6pPr indent="-361950" lvl="5" marL="2743200" algn="l">
              <a:lnSpc>
                <a:spcPct val="100000"/>
              </a:lnSpc>
              <a:spcBef>
                <a:spcPts val="320"/>
              </a:spcBef>
              <a:spcAft>
                <a:spcPts val="0"/>
              </a:spcAft>
              <a:buClr>
                <a:schemeClr val="dk1"/>
              </a:buClr>
              <a:buSzPts val="2100"/>
              <a:buChar char="•"/>
              <a:defRPr/>
            </a:lvl6pPr>
            <a:lvl7pPr indent="-361950" lvl="6" marL="3200400" algn="l">
              <a:lnSpc>
                <a:spcPct val="100000"/>
              </a:lnSpc>
              <a:spcBef>
                <a:spcPts val="320"/>
              </a:spcBef>
              <a:spcAft>
                <a:spcPts val="0"/>
              </a:spcAft>
              <a:buClr>
                <a:schemeClr val="dk1"/>
              </a:buClr>
              <a:buSzPts val="2100"/>
              <a:buChar char="•"/>
              <a:defRPr/>
            </a:lvl7pPr>
            <a:lvl8pPr indent="-361950" lvl="7" marL="3657600" algn="l">
              <a:lnSpc>
                <a:spcPct val="100000"/>
              </a:lnSpc>
              <a:spcBef>
                <a:spcPts val="320"/>
              </a:spcBef>
              <a:spcAft>
                <a:spcPts val="0"/>
              </a:spcAft>
              <a:buClr>
                <a:schemeClr val="dk1"/>
              </a:buClr>
              <a:buSzPts val="2100"/>
              <a:buChar char="•"/>
              <a:defRPr/>
            </a:lvl8pPr>
            <a:lvl9pPr indent="-361950" lvl="8" marL="4114800" algn="l">
              <a:lnSpc>
                <a:spcPct val="100000"/>
              </a:lnSpc>
              <a:spcBef>
                <a:spcPts val="320"/>
              </a:spcBef>
              <a:spcAft>
                <a:spcPts val="0"/>
              </a:spcAft>
              <a:buClr>
                <a:schemeClr val="dk1"/>
              </a:buClr>
              <a:buSzPts val="21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grpSp>
        <p:nvGrpSpPr>
          <p:cNvPr id="63" name="Google Shape;63;p20"/>
          <p:cNvGrpSpPr/>
          <p:nvPr/>
        </p:nvGrpSpPr>
        <p:grpSpPr>
          <a:xfrm>
            <a:off x="604516" y="326658"/>
            <a:ext cx="17079216" cy="9453142"/>
            <a:chOff x="0" y="-47625"/>
            <a:chExt cx="4498200" cy="2489700"/>
          </a:xfrm>
        </p:grpSpPr>
        <p:sp>
          <p:nvSpPr>
            <p:cNvPr id="64" name="Google Shape;64;p20"/>
            <p:cNvSpPr/>
            <p:nvPr/>
          </p:nvSpPr>
          <p:spPr>
            <a:xfrm>
              <a:off x="0" y="0"/>
              <a:ext cx="4498165" cy="2442016"/>
            </a:xfrm>
            <a:custGeom>
              <a:rect b="b" l="l" r="r" t="t"/>
              <a:pathLst>
                <a:path extrusionOk="0" h="2442016" w="4498165">
                  <a:moveTo>
                    <a:pt x="0" y="0"/>
                  </a:moveTo>
                  <a:lnTo>
                    <a:pt x="4498165" y="0"/>
                  </a:lnTo>
                  <a:lnTo>
                    <a:pt x="4498165" y="2442016"/>
                  </a:lnTo>
                  <a:lnTo>
                    <a:pt x="0" y="2442016"/>
                  </a:lnTo>
                  <a:close/>
                </a:path>
              </a:pathLst>
            </a:custGeom>
            <a:gradFill>
              <a:gsLst>
                <a:gs pos="0">
                  <a:srgbClr val="16181B"/>
                </a:gs>
                <a:gs pos="100000">
                  <a:srgbClr val="333940"/>
                </a:gs>
              </a:gsLst>
              <a:path path="circle">
                <a:fillToRect b="50%" l="50%" r="50%" t="50%"/>
              </a:path>
              <a:tileRect/>
            </a:gradFill>
            <a:ln cap="sq" cmpd="sng" w="19050">
              <a:solidFill>
                <a:srgbClr val="FFFFFF"/>
              </a:solidFill>
              <a:prstDash val="solid"/>
              <a:miter lim="8000"/>
              <a:headEnd len="sm" w="sm" type="none"/>
              <a:tailEnd len="sm" w="sm" type="none"/>
            </a:ln>
          </p:spPr>
        </p:sp>
        <p:sp>
          <p:nvSpPr>
            <p:cNvPr id="65" name="Google Shape;65;p20"/>
            <p:cNvSpPr txBox="1"/>
            <p:nvPr/>
          </p:nvSpPr>
          <p:spPr>
            <a:xfrm>
              <a:off x="0" y="-47625"/>
              <a:ext cx="4498200" cy="24897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6" name="Google Shape;66;p20"/>
          <p:cNvSpPr txBox="1"/>
          <p:nvPr>
            <p:ph type="title"/>
          </p:nvPr>
        </p:nvSpPr>
        <p:spPr>
          <a:xfrm>
            <a:off x="1003775" y="1204275"/>
            <a:ext cx="130545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0"/>
          <p:cNvSpPr txBox="1"/>
          <p:nvPr/>
        </p:nvSpPr>
        <p:spPr>
          <a:xfrm>
            <a:off x="12846476" y="794707"/>
            <a:ext cx="3214200" cy="543000"/>
          </a:xfrm>
          <a:prstGeom prst="rect">
            <a:avLst/>
          </a:prstGeom>
          <a:noFill/>
          <a:ln>
            <a:noFill/>
          </a:ln>
        </p:spPr>
        <p:txBody>
          <a:bodyPr anchorCtr="0" anchor="t" bIns="0" lIns="0" spcFirstLastPara="1" rIns="0" wrap="square" tIns="0">
            <a:spAutoFit/>
          </a:bodyPr>
          <a:lstStyle/>
          <a:p>
            <a:pPr indent="0" lvl="0" marL="0" marR="0" rtl="0" algn="r">
              <a:lnSpc>
                <a:spcPct val="119988"/>
              </a:lnSpc>
              <a:spcBef>
                <a:spcPts val="0"/>
              </a:spcBef>
              <a:spcAft>
                <a:spcPts val="0"/>
              </a:spcAft>
              <a:buClr>
                <a:srgbClr val="000000"/>
              </a:buClr>
              <a:buSzPts val="3527"/>
              <a:buFont typeface="Arial"/>
              <a:buNone/>
            </a:pPr>
            <a:r>
              <a:rPr b="0" i="0" lang="en-US" sz="3527" u="none" cap="none" strike="noStrike">
                <a:solidFill>
                  <a:srgbClr val="FFFFFF"/>
                </a:solidFill>
                <a:latin typeface="Russo One"/>
                <a:ea typeface="Russo One"/>
                <a:cs typeface="Russo One"/>
                <a:sym typeface="Russo One"/>
              </a:rPr>
              <a:t>01/02/2025</a:t>
            </a:r>
            <a:endParaRPr b="0" i="0" sz="1400" u="none" cap="none" strike="noStrike">
              <a:solidFill>
                <a:srgbClr val="000000"/>
              </a:solidFill>
              <a:latin typeface="Arial"/>
              <a:ea typeface="Arial"/>
              <a:cs typeface="Arial"/>
              <a:sym typeface="Arial"/>
            </a:endParaRPr>
          </a:p>
        </p:txBody>
      </p:sp>
      <p:cxnSp>
        <p:nvCxnSpPr>
          <p:cNvPr id="68" name="Google Shape;68;p20"/>
          <p:cNvCxnSpPr/>
          <p:nvPr/>
        </p:nvCxnSpPr>
        <p:spPr>
          <a:xfrm>
            <a:off x="16433739" y="1051882"/>
            <a:ext cx="992700" cy="0"/>
          </a:xfrm>
          <a:prstGeom prst="straightConnector1">
            <a:avLst/>
          </a:prstGeom>
          <a:noFill/>
          <a:ln cap="flat" cmpd="sng" w="38100">
            <a:solidFill>
              <a:srgbClr val="FFFFFF"/>
            </a:solidFill>
            <a:prstDash val="solid"/>
            <a:round/>
            <a:headEnd len="sm" w="sm" type="none"/>
            <a:tailEnd len="med" w="med" type="stealth"/>
          </a:ln>
        </p:spPr>
      </p:cxnSp>
      <p:sp>
        <p:nvSpPr>
          <p:cNvPr id="69" name="Google Shape;69;p20"/>
          <p:cNvSpPr txBox="1"/>
          <p:nvPr>
            <p:ph idx="1" type="body"/>
          </p:nvPr>
        </p:nvSpPr>
        <p:spPr>
          <a:xfrm>
            <a:off x="1218375" y="4341600"/>
            <a:ext cx="7549200" cy="3951300"/>
          </a:xfrm>
          <a:prstGeom prst="rect">
            <a:avLst/>
          </a:prstGeom>
          <a:noFill/>
          <a:ln>
            <a:noFill/>
          </a:ln>
        </p:spPr>
        <p:txBody>
          <a:bodyPr anchorCtr="0" anchor="t" bIns="45700" lIns="91425" spcFirstLastPara="1" rIns="91425" wrap="square" tIns="45700">
            <a:normAutofit/>
          </a:bodyPr>
          <a:lstStyle>
            <a:lvl1pPr indent="-361950" lvl="0" marL="457200" algn="l">
              <a:lnSpc>
                <a:spcPct val="100000"/>
              </a:lnSpc>
              <a:spcBef>
                <a:spcPts val="480"/>
              </a:spcBef>
              <a:spcAft>
                <a:spcPts val="0"/>
              </a:spcAft>
              <a:buClr>
                <a:schemeClr val="dk1"/>
              </a:buClr>
              <a:buSzPts val="2100"/>
              <a:buChar char="•"/>
              <a:defRPr/>
            </a:lvl1pPr>
            <a:lvl2pPr indent="-361950" lvl="1" marL="914400" algn="l">
              <a:lnSpc>
                <a:spcPct val="100000"/>
              </a:lnSpc>
              <a:spcBef>
                <a:spcPts val="400"/>
              </a:spcBef>
              <a:spcAft>
                <a:spcPts val="0"/>
              </a:spcAft>
              <a:buClr>
                <a:schemeClr val="dk1"/>
              </a:buClr>
              <a:buSzPts val="2100"/>
              <a:buChar char="–"/>
              <a:defRPr/>
            </a:lvl2pPr>
            <a:lvl3pPr indent="-361950" lvl="2" marL="1371600" algn="l">
              <a:lnSpc>
                <a:spcPct val="100000"/>
              </a:lnSpc>
              <a:spcBef>
                <a:spcPts val="360"/>
              </a:spcBef>
              <a:spcAft>
                <a:spcPts val="0"/>
              </a:spcAft>
              <a:buClr>
                <a:schemeClr val="dk1"/>
              </a:buClr>
              <a:buSzPts val="2100"/>
              <a:buChar char="•"/>
              <a:defRPr/>
            </a:lvl3pPr>
            <a:lvl4pPr indent="-361950" lvl="3" marL="1828800" algn="l">
              <a:lnSpc>
                <a:spcPct val="100000"/>
              </a:lnSpc>
              <a:spcBef>
                <a:spcPts val="320"/>
              </a:spcBef>
              <a:spcAft>
                <a:spcPts val="0"/>
              </a:spcAft>
              <a:buClr>
                <a:schemeClr val="dk1"/>
              </a:buClr>
              <a:buSzPts val="2100"/>
              <a:buChar char="–"/>
              <a:defRPr/>
            </a:lvl4pPr>
            <a:lvl5pPr indent="-361950" lvl="4" marL="2286000" algn="l">
              <a:lnSpc>
                <a:spcPct val="100000"/>
              </a:lnSpc>
              <a:spcBef>
                <a:spcPts val="320"/>
              </a:spcBef>
              <a:spcAft>
                <a:spcPts val="0"/>
              </a:spcAft>
              <a:buClr>
                <a:schemeClr val="dk1"/>
              </a:buClr>
              <a:buSzPts val="2100"/>
              <a:buChar char="»"/>
              <a:defRPr/>
            </a:lvl5pPr>
            <a:lvl6pPr indent="-361950" lvl="5" marL="2743200" algn="l">
              <a:lnSpc>
                <a:spcPct val="100000"/>
              </a:lnSpc>
              <a:spcBef>
                <a:spcPts val="320"/>
              </a:spcBef>
              <a:spcAft>
                <a:spcPts val="0"/>
              </a:spcAft>
              <a:buClr>
                <a:schemeClr val="dk1"/>
              </a:buClr>
              <a:buSzPts val="2100"/>
              <a:buChar char="•"/>
              <a:defRPr/>
            </a:lvl6pPr>
            <a:lvl7pPr indent="-361950" lvl="6" marL="3200400" algn="l">
              <a:lnSpc>
                <a:spcPct val="100000"/>
              </a:lnSpc>
              <a:spcBef>
                <a:spcPts val="320"/>
              </a:spcBef>
              <a:spcAft>
                <a:spcPts val="0"/>
              </a:spcAft>
              <a:buClr>
                <a:schemeClr val="dk1"/>
              </a:buClr>
              <a:buSzPts val="2100"/>
              <a:buChar char="•"/>
              <a:defRPr/>
            </a:lvl7pPr>
            <a:lvl8pPr indent="-361950" lvl="7" marL="3657600" algn="l">
              <a:lnSpc>
                <a:spcPct val="100000"/>
              </a:lnSpc>
              <a:spcBef>
                <a:spcPts val="320"/>
              </a:spcBef>
              <a:spcAft>
                <a:spcPts val="0"/>
              </a:spcAft>
              <a:buClr>
                <a:schemeClr val="dk1"/>
              </a:buClr>
              <a:buSzPts val="2100"/>
              <a:buChar char="•"/>
              <a:defRPr/>
            </a:lvl8pPr>
            <a:lvl9pPr indent="-361950" lvl="8" marL="4114800" algn="l">
              <a:lnSpc>
                <a:spcPct val="100000"/>
              </a:lnSpc>
              <a:spcBef>
                <a:spcPts val="320"/>
              </a:spcBef>
              <a:spcAft>
                <a:spcPts val="0"/>
              </a:spcAft>
              <a:buClr>
                <a:schemeClr val="dk1"/>
              </a:buClr>
              <a:buSzPts val="2100"/>
              <a:buChar char="•"/>
              <a:defRPr/>
            </a:lvl9pPr>
          </a:lstStyle>
          <a:p/>
        </p:txBody>
      </p:sp>
      <p:pic>
        <p:nvPicPr>
          <p:cNvPr id="70" name="Google Shape;70;p20"/>
          <p:cNvPicPr preferRelativeResize="0"/>
          <p:nvPr/>
        </p:nvPicPr>
        <p:blipFill rotWithShape="1">
          <a:blip r:embed="rId2">
            <a:alphaModFix/>
          </a:blip>
          <a:srcRect b="0" l="0" r="0" t="0"/>
          <a:stretch/>
        </p:blipFill>
        <p:spPr>
          <a:xfrm>
            <a:off x="12635825" y="3737975"/>
            <a:ext cx="7747674" cy="7614324"/>
          </a:xfrm>
          <a:prstGeom prst="rect">
            <a:avLst/>
          </a:prstGeom>
          <a:noFill/>
          <a:ln>
            <a:noFill/>
          </a:ln>
        </p:spPr>
      </p:pic>
      <p:pic>
        <p:nvPicPr>
          <p:cNvPr id="71" name="Google Shape;71;p20"/>
          <p:cNvPicPr preferRelativeResize="0"/>
          <p:nvPr/>
        </p:nvPicPr>
        <p:blipFill rotWithShape="1">
          <a:blip r:embed="rId3">
            <a:alphaModFix/>
          </a:blip>
          <a:srcRect b="0" l="0" r="0" t="0"/>
          <a:stretch/>
        </p:blipFill>
        <p:spPr>
          <a:xfrm>
            <a:off x="11148400" y="2325442"/>
            <a:ext cx="1644925" cy="1513608"/>
          </a:xfrm>
          <a:prstGeom prst="rect">
            <a:avLst/>
          </a:prstGeom>
          <a:noFill/>
          <a:ln>
            <a:noFill/>
          </a:ln>
        </p:spPr>
      </p:pic>
      <p:pic>
        <p:nvPicPr>
          <p:cNvPr id="72" name="Google Shape;72;p20"/>
          <p:cNvPicPr preferRelativeResize="0"/>
          <p:nvPr/>
        </p:nvPicPr>
        <p:blipFill rotWithShape="1">
          <a:blip r:embed="rId4">
            <a:alphaModFix/>
          </a:blip>
          <a:srcRect b="0" l="0" r="0" t="0"/>
          <a:stretch/>
        </p:blipFill>
        <p:spPr>
          <a:xfrm>
            <a:off x="8321532" y="7622690"/>
            <a:ext cx="1644925" cy="172268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3" name="Shape 73"/>
        <p:cNvGrpSpPr/>
        <p:nvPr/>
      </p:nvGrpSpPr>
      <p:grpSpPr>
        <a:xfrm>
          <a:off x="0" y="0"/>
          <a:ext cx="0" cy="0"/>
          <a:chOff x="0" y="0"/>
          <a:chExt cx="0" cy="0"/>
        </a:xfrm>
      </p:grpSpPr>
      <p:grpSp>
        <p:nvGrpSpPr>
          <p:cNvPr id="74" name="Google Shape;74;p21"/>
          <p:cNvGrpSpPr/>
          <p:nvPr/>
        </p:nvGrpSpPr>
        <p:grpSpPr>
          <a:xfrm>
            <a:off x="604516" y="326658"/>
            <a:ext cx="17079216" cy="9453142"/>
            <a:chOff x="0" y="-47625"/>
            <a:chExt cx="4498200" cy="2489700"/>
          </a:xfrm>
        </p:grpSpPr>
        <p:sp>
          <p:nvSpPr>
            <p:cNvPr id="75" name="Google Shape;75;p21"/>
            <p:cNvSpPr/>
            <p:nvPr/>
          </p:nvSpPr>
          <p:spPr>
            <a:xfrm>
              <a:off x="0" y="0"/>
              <a:ext cx="4498165" cy="2442016"/>
            </a:xfrm>
            <a:custGeom>
              <a:rect b="b" l="l" r="r" t="t"/>
              <a:pathLst>
                <a:path extrusionOk="0" h="2442016" w="4498165">
                  <a:moveTo>
                    <a:pt x="0" y="0"/>
                  </a:moveTo>
                  <a:lnTo>
                    <a:pt x="4498165" y="0"/>
                  </a:lnTo>
                  <a:lnTo>
                    <a:pt x="4498165" y="2442016"/>
                  </a:lnTo>
                  <a:lnTo>
                    <a:pt x="0" y="2442016"/>
                  </a:lnTo>
                  <a:close/>
                </a:path>
              </a:pathLst>
            </a:custGeom>
            <a:gradFill>
              <a:gsLst>
                <a:gs pos="0">
                  <a:srgbClr val="16181B"/>
                </a:gs>
                <a:gs pos="100000">
                  <a:srgbClr val="333940"/>
                </a:gs>
              </a:gsLst>
              <a:path path="circle">
                <a:fillToRect b="50%" l="50%" r="50%" t="50%"/>
              </a:path>
              <a:tileRect/>
            </a:gradFill>
            <a:ln cap="sq" cmpd="sng" w="19050">
              <a:solidFill>
                <a:srgbClr val="FFFFFF"/>
              </a:solidFill>
              <a:prstDash val="solid"/>
              <a:miter lim="8000"/>
              <a:headEnd len="sm" w="sm" type="none"/>
              <a:tailEnd len="sm" w="sm" type="none"/>
            </a:ln>
          </p:spPr>
        </p:sp>
        <p:sp>
          <p:nvSpPr>
            <p:cNvPr id="76" name="Google Shape;76;p21"/>
            <p:cNvSpPr txBox="1"/>
            <p:nvPr/>
          </p:nvSpPr>
          <p:spPr>
            <a:xfrm>
              <a:off x="0" y="-47625"/>
              <a:ext cx="4498200" cy="24897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7" name="Google Shape;77;p21"/>
          <p:cNvSpPr txBox="1"/>
          <p:nvPr/>
        </p:nvSpPr>
        <p:spPr>
          <a:xfrm>
            <a:off x="12846476" y="794707"/>
            <a:ext cx="3214200" cy="543000"/>
          </a:xfrm>
          <a:prstGeom prst="rect">
            <a:avLst/>
          </a:prstGeom>
          <a:noFill/>
          <a:ln>
            <a:noFill/>
          </a:ln>
        </p:spPr>
        <p:txBody>
          <a:bodyPr anchorCtr="0" anchor="t" bIns="0" lIns="0" spcFirstLastPara="1" rIns="0" wrap="square" tIns="0">
            <a:spAutoFit/>
          </a:bodyPr>
          <a:lstStyle/>
          <a:p>
            <a:pPr indent="0" lvl="0" marL="0" marR="0" rtl="0" algn="r">
              <a:lnSpc>
                <a:spcPct val="119988"/>
              </a:lnSpc>
              <a:spcBef>
                <a:spcPts val="0"/>
              </a:spcBef>
              <a:spcAft>
                <a:spcPts val="0"/>
              </a:spcAft>
              <a:buClr>
                <a:srgbClr val="000000"/>
              </a:buClr>
              <a:buSzPts val="3527"/>
              <a:buFont typeface="Arial"/>
              <a:buNone/>
            </a:pPr>
            <a:r>
              <a:rPr b="0" i="0" lang="en-US" sz="3527" u="none" cap="none" strike="noStrike">
                <a:solidFill>
                  <a:srgbClr val="FFFFFF"/>
                </a:solidFill>
                <a:latin typeface="Russo One"/>
                <a:ea typeface="Russo One"/>
                <a:cs typeface="Russo One"/>
                <a:sym typeface="Russo One"/>
              </a:rPr>
              <a:t>01/02/2025</a:t>
            </a:r>
            <a:endParaRPr b="0" i="0" sz="1400" u="none" cap="none" strike="noStrike">
              <a:solidFill>
                <a:srgbClr val="000000"/>
              </a:solidFill>
              <a:latin typeface="Arial"/>
              <a:ea typeface="Arial"/>
              <a:cs typeface="Arial"/>
              <a:sym typeface="Arial"/>
            </a:endParaRPr>
          </a:p>
        </p:txBody>
      </p:sp>
      <p:cxnSp>
        <p:nvCxnSpPr>
          <p:cNvPr id="78" name="Google Shape;78;p21"/>
          <p:cNvCxnSpPr/>
          <p:nvPr/>
        </p:nvCxnSpPr>
        <p:spPr>
          <a:xfrm>
            <a:off x="16433739" y="1051882"/>
            <a:ext cx="992700" cy="0"/>
          </a:xfrm>
          <a:prstGeom prst="straightConnector1">
            <a:avLst/>
          </a:prstGeom>
          <a:noFill/>
          <a:ln cap="flat" cmpd="sng" w="38100">
            <a:solidFill>
              <a:srgbClr val="FFFFFF"/>
            </a:solidFill>
            <a:prstDash val="solid"/>
            <a:round/>
            <a:headEnd len="sm" w="sm" type="none"/>
            <a:tailEnd len="med" w="med" type="stealth"/>
          </a:ln>
        </p:spPr>
      </p:cxnSp>
      <p:sp>
        <p:nvSpPr>
          <p:cNvPr id="79" name="Google Shape;79;p21"/>
          <p:cNvSpPr txBox="1"/>
          <p:nvPr>
            <p:ph type="title"/>
          </p:nvPr>
        </p:nvSpPr>
        <p:spPr>
          <a:xfrm>
            <a:off x="1017625" y="1698000"/>
            <a:ext cx="11258700" cy="11619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7000"/>
              <a:buNone/>
              <a:defRPr/>
            </a:lvl1pPr>
            <a:lvl2pPr lvl="1" algn="l">
              <a:lnSpc>
                <a:spcPct val="100000"/>
              </a:lnSpc>
              <a:spcBef>
                <a:spcPts val="0"/>
              </a:spcBef>
              <a:spcAft>
                <a:spcPts val="0"/>
              </a:spcAft>
              <a:buSzPts val="7000"/>
              <a:buFont typeface="Russo One"/>
              <a:buNone/>
              <a:defRPr sz="7000">
                <a:latin typeface="Russo One"/>
                <a:ea typeface="Russo One"/>
                <a:cs typeface="Russo One"/>
                <a:sym typeface="Russo One"/>
              </a:defRPr>
            </a:lvl2pPr>
            <a:lvl3pPr lvl="2" algn="l">
              <a:lnSpc>
                <a:spcPct val="100000"/>
              </a:lnSpc>
              <a:spcBef>
                <a:spcPts val="0"/>
              </a:spcBef>
              <a:spcAft>
                <a:spcPts val="0"/>
              </a:spcAft>
              <a:buSzPts val="7000"/>
              <a:buFont typeface="Russo One"/>
              <a:buNone/>
              <a:defRPr sz="7000">
                <a:latin typeface="Russo One"/>
                <a:ea typeface="Russo One"/>
                <a:cs typeface="Russo One"/>
                <a:sym typeface="Russo One"/>
              </a:defRPr>
            </a:lvl3pPr>
            <a:lvl4pPr lvl="3" algn="l">
              <a:lnSpc>
                <a:spcPct val="100000"/>
              </a:lnSpc>
              <a:spcBef>
                <a:spcPts val="0"/>
              </a:spcBef>
              <a:spcAft>
                <a:spcPts val="0"/>
              </a:spcAft>
              <a:buSzPts val="7000"/>
              <a:buFont typeface="Russo One"/>
              <a:buNone/>
              <a:defRPr sz="7000">
                <a:latin typeface="Russo One"/>
                <a:ea typeface="Russo One"/>
                <a:cs typeface="Russo One"/>
                <a:sym typeface="Russo One"/>
              </a:defRPr>
            </a:lvl4pPr>
            <a:lvl5pPr lvl="4" algn="l">
              <a:lnSpc>
                <a:spcPct val="100000"/>
              </a:lnSpc>
              <a:spcBef>
                <a:spcPts val="0"/>
              </a:spcBef>
              <a:spcAft>
                <a:spcPts val="0"/>
              </a:spcAft>
              <a:buSzPts val="7000"/>
              <a:buFont typeface="Russo One"/>
              <a:buNone/>
              <a:defRPr sz="7000">
                <a:latin typeface="Russo One"/>
                <a:ea typeface="Russo One"/>
                <a:cs typeface="Russo One"/>
                <a:sym typeface="Russo One"/>
              </a:defRPr>
            </a:lvl5pPr>
            <a:lvl6pPr lvl="5" algn="l">
              <a:lnSpc>
                <a:spcPct val="100000"/>
              </a:lnSpc>
              <a:spcBef>
                <a:spcPts val="0"/>
              </a:spcBef>
              <a:spcAft>
                <a:spcPts val="0"/>
              </a:spcAft>
              <a:buSzPts val="7000"/>
              <a:buFont typeface="Russo One"/>
              <a:buNone/>
              <a:defRPr sz="7000">
                <a:latin typeface="Russo One"/>
                <a:ea typeface="Russo One"/>
                <a:cs typeface="Russo One"/>
                <a:sym typeface="Russo One"/>
              </a:defRPr>
            </a:lvl6pPr>
            <a:lvl7pPr lvl="6" algn="l">
              <a:lnSpc>
                <a:spcPct val="100000"/>
              </a:lnSpc>
              <a:spcBef>
                <a:spcPts val="0"/>
              </a:spcBef>
              <a:spcAft>
                <a:spcPts val="0"/>
              </a:spcAft>
              <a:buSzPts val="7000"/>
              <a:buFont typeface="Russo One"/>
              <a:buNone/>
              <a:defRPr sz="7000">
                <a:latin typeface="Russo One"/>
                <a:ea typeface="Russo One"/>
                <a:cs typeface="Russo One"/>
                <a:sym typeface="Russo One"/>
              </a:defRPr>
            </a:lvl7pPr>
            <a:lvl8pPr lvl="7" algn="l">
              <a:lnSpc>
                <a:spcPct val="100000"/>
              </a:lnSpc>
              <a:spcBef>
                <a:spcPts val="0"/>
              </a:spcBef>
              <a:spcAft>
                <a:spcPts val="0"/>
              </a:spcAft>
              <a:buSzPts val="7000"/>
              <a:buFont typeface="Russo One"/>
              <a:buNone/>
              <a:defRPr sz="7000">
                <a:latin typeface="Russo One"/>
                <a:ea typeface="Russo One"/>
                <a:cs typeface="Russo One"/>
                <a:sym typeface="Russo One"/>
              </a:defRPr>
            </a:lvl8pPr>
            <a:lvl9pPr lvl="8" algn="l">
              <a:lnSpc>
                <a:spcPct val="100000"/>
              </a:lnSpc>
              <a:spcBef>
                <a:spcPts val="0"/>
              </a:spcBef>
              <a:spcAft>
                <a:spcPts val="0"/>
              </a:spcAft>
              <a:buSzPts val="7000"/>
              <a:buFont typeface="Russo One"/>
              <a:buNone/>
              <a:defRPr sz="7000">
                <a:latin typeface="Russo One"/>
                <a:ea typeface="Russo One"/>
                <a:cs typeface="Russo One"/>
                <a:sym typeface="Russo One"/>
              </a:defRPr>
            </a:lvl9pPr>
          </a:lstStyle>
          <a:p/>
        </p:txBody>
      </p:sp>
      <p:sp>
        <p:nvSpPr>
          <p:cNvPr id="80" name="Google Shape;80;p21"/>
          <p:cNvSpPr txBox="1"/>
          <p:nvPr>
            <p:ph idx="1" type="body"/>
          </p:nvPr>
        </p:nvSpPr>
        <p:spPr>
          <a:xfrm>
            <a:off x="7091163" y="4120100"/>
            <a:ext cx="7805100" cy="4247700"/>
          </a:xfrm>
          <a:prstGeom prst="rect">
            <a:avLst/>
          </a:prstGeom>
          <a:noFill/>
          <a:ln>
            <a:noFill/>
          </a:ln>
        </p:spPr>
        <p:txBody>
          <a:bodyPr anchorCtr="0" anchor="t" bIns="45700" lIns="91425" spcFirstLastPara="1" rIns="91425" wrap="square" tIns="45700">
            <a:normAutofit/>
          </a:bodyPr>
          <a:lstStyle>
            <a:lvl1pPr indent="-361950" lvl="0" marL="457200" algn="l">
              <a:lnSpc>
                <a:spcPct val="100000"/>
              </a:lnSpc>
              <a:spcBef>
                <a:spcPts val="640"/>
              </a:spcBef>
              <a:spcAft>
                <a:spcPts val="0"/>
              </a:spcAft>
              <a:buClr>
                <a:schemeClr val="dk1"/>
              </a:buClr>
              <a:buSzPts val="2100"/>
              <a:buChar char="•"/>
              <a:defRPr/>
            </a:lvl1pPr>
            <a:lvl2pPr indent="-361950" lvl="1" marL="914400" algn="l">
              <a:lnSpc>
                <a:spcPct val="100000"/>
              </a:lnSpc>
              <a:spcBef>
                <a:spcPts val="560"/>
              </a:spcBef>
              <a:spcAft>
                <a:spcPts val="0"/>
              </a:spcAft>
              <a:buClr>
                <a:schemeClr val="dk1"/>
              </a:buClr>
              <a:buSzPts val="2100"/>
              <a:buChar char="–"/>
              <a:defRPr/>
            </a:lvl2pPr>
            <a:lvl3pPr indent="-361950" lvl="2" marL="1371600" algn="l">
              <a:lnSpc>
                <a:spcPct val="100000"/>
              </a:lnSpc>
              <a:spcBef>
                <a:spcPts val="480"/>
              </a:spcBef>
              <a:spcAft>
                <a:spcPts val="0"/>
              </a:spcAft>
              <a:buClr>
                <a:schemeClr val="dk1"/>
              </a:buClr>
              <a:buSzPts val="2100"/>
              <a:buChar char="•"/>
              <a:defRPr/>
            </a:lvl3pPr>
            <a:lvl4pPr indent="-361950" lvl="3" marL="1828800" algn="l">
              <a:lnSpc>
                <a:spcPct val="100000"/>
              </a:lnSpc>
              <a:spcBef>
                <a:spcPts val="400"/>
              </a:spcBef>
              <a:spcAft>
                <a:spcPts val="0"/>
              </a:spcAft>
              <a:buClr>
                <a:schemeClr val="dk1"/>
              </a:buClr>
              <a:buSzPts val="2100"/>
              <a:buChar char="–"/>
              <a:defRPr/>
            </a:lvl4pPr>
            <a:lvl5pPr indent="-361950" lvl="4" marL="2286000" algn="l">
              <a:lnSpc>
                <a:spcPct val="100000"/>
              </a:lnSpc>
              <a:spcBef>
                <a:spcPts val="400"/>
              </a:spcBef>
              <a:spcAft>
                <a:spcPts val="0"/>
              </a:spcAft>
              <a:buClr>
                <a:schemeClr val="dk1"/>
              </a:buClr>
              <a:buSzPts val="2100"/>
              <a:buChar char="»"/>
              <a:defRPr/>
            </a:lvl5pPr>
            <a:lvl6pPr indent="-361950" lvl="5" marL="2743200" algn="l">
              <a:lnSpc>
                <a:spcPct val="100000"/>
              </a:lnSpc>
              <a:spcBef>
                <a:spcPts val="400"/>
              </a:spcBef>
              <a:spcAft>
                <a:spcPts val="0"/>
              </a:spcAft>
              <a:buClr>
                <a:schemeClr val="dk1"/>
              </a:buClr>
              <a:buSzPts val="2100"/>
              <a:buChar char="•"/>
              <a:defRPr/>
            </a:lvl6pPr>
            <a:lvl7pPr indent="-361950" lvl="6" marL="3200400" algn="l">
              <a:lnSpc>
                <a:spcPct val="100000"/>
              </a:lnSpc>
              <a:spcBef>
                <a:spcPts val="400"/>
              </a:spcBef>
              <a:spcAft>
                <a:spcPts val="0"/>
              </a:spcAft>
              <a:buClr>
                <a:schemeClr val="dk1"/>
              </a:buClr>
              <a:buSzPts val="2100"/>
              <a:buChar char="•"/>
              <a:defRPr/>
            </a:lvl7pPr>
            <a:lvl8pPr indent="-361950" lvl="7" marL="3657600" algn="l">
              <a:lnSpc>
                <a:spcPct val="100000"/>
              </a:lnSpc>
              <a:spcBef>
                <a:spcPts val="400"/>
              </a:spcBef>
              <a:spcAft>
                <a:spcPts val="0"/>
              </a:spcAft>
              <a:buClr>
                <a:schemeClr val="dk1"/>
              </a:buClr>
              <a:buSzPts val="2100"/>
              <a:buChar char="•"/>
              <a:defRPr/>
            </a:lvl8pPr>
            <a:lvl9pPr indent="-361950" lvl="8" marL="4114800" algn="l">
              <a:lnSpc>
                <a:spcPct val="100000"/>
              </a:lnSpc>
              <a:spcBef>
                <a:spcPts val="400"/>
              </a:spcBef>
              <a:spcAft>
                <a:spcPts val="0"/>
              </a:spcAft>
              <a:buClr>
                <a:schemeClr val="dk1"/>
              </a:buClr>
              <a:buSzPts val="2100"/>
              <a:buChar char="•"/>
              <a:defRPr/>
            </a:lvl9pPr>
          </a:lstStyle>
          <a:p/>
        </p:txBody>
      </p:sp>
      <p:sp>
        <p:nvSpPr>
          <p:cNvPr id="81" name="Google Shape;81;p21"/>
          <p:cNvSpPr txBox="1"/>
          <p:nvPr>
            <p:ph idx="2" type="body"/>
          </p:nvPr>
        </p:nvSpPr>
        <p:spPr>
          <a:xfrm>
            <a:off x="1557113" y="4460677"/>
            <a:ext cx="5799600" cy="4691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2100"/>
              <a:buNone/>
              <a:defRPr/>
            </a:lvl1pPr>
            <a:lvl2pPr indent="-228600" lvl="1" marL="914400" algn="l">
              <a:lnSpc>
                <a:spcPct val="100000"/>
              </a:lnSpc>
              <a:spcBef>
                <a:spcPts val="240"/>
              </a:spcBef>
              <a:spcAft>
                <a:spcPts val="0"/>
              </a:spcAft>
              <a:buClr>
                <a:schemeClr val="dk1"/>
              </a:buClr>
              <a:buSzPts val="2100"/>
              <a:buNone/>
              <a:defRPr/>
            </a:lvl2pPr>
            <a:lvl3pPr indent="-228600" lvl="2" marL="1371600" algn="l">
              <a:lnSpc>
                <a:spcPct val="100000"/>
              </a:lnSpc>
              <a:spcBef>
                <a:spcPts val="200"/>
              </a:spcBef>
              <a:spcAft>
                <a:spcPts val="0"/>
              </a:spcAft>
              <a:buClr>
                <a:schemeClr val="dk1"/>
              </a:buClr>
              <a:buSzPts val="2100"/>
              <a:buNone/>
              <a:defRPr/>
            </a:lvl3pPr>
            <a:lvl4pPr indent="-228600" lvl="3" marL="1828800" algn="l">
              <a:lnSpc>
                <a:spcPct val="100000"/>
              </a:lnSpc>
              <a:spcBef>
                <a:spcPts val="180"/>
              </a:spcBef>
              <a:spcAft>
                <a:spcPts val="0"/>
              </a:spcAft>
              <a:buClr>
                <a:schemeClr val="dk1"/>
              </a:buClr>
              <a:buSzPts val="2100"/>
              <a:buNone/>
              <a:defRPr/>
            </a:lvl4pPr>
            <a:lvl5pPr indent="-228600" lvl="4" marL="2286000" algn="l">
              <a:lnSpc>
                <a:spcPct val="100000"/>
              </a:lnSpc>
              <a:spcBef>
                <a:spcPts val="180"/>
              </a:spcBef>
              <a:spcAft>
                <a:spcPts val="0"/>
              </a:spcAft>
              <a:buClr>
                <a:schemeClr val="dk1"/>
              </a:buClr>
              <a:buSzPts val="2100"/>
              <a:buNone/>
              <a:defRPr/>
            </a:lvl5pPr>
            <a:lvl6pPr indent="-228600" lvl="5" marL="2743200" algn="l">
              <a:lnSpc>
                <a:spcPct val="100000"/>
              </a:lnSpc>
              <a:spcBef>
                <a:spcPts val="180"/>
              </a:spcBef>
              <a:spcAft>
                <a:spcPts val="0"/>
              </a:spcAft>
              <a:buClr>
                <a:schemeClr val="dk1"/>
              </a:buClr>
              <a:buSzPts val="2100"/>
              <a:buNone/>
              <a:defRPr/>
            </a:lvl6pPr>
            <a:lvl7pPr indent="-228600" lvl="6" marL="3200400" algn="l">
              <a:lnSpc>
                <a:spcPct val="100000"/>
              </a:lnSpc>
              <a:spcBef>
                <a:spcPts val="180"/>
              </a:spcBef>
              <a:spcAft>
                <a:spcPts val="0"/>
              </a:spcAft>
              <a:buClr>
                <a:schemeClr val="dk1"/>
              </a:buClr>
              <a:buSzPts val="2100"/>
              <a:buNone/>
              <a:defRPr/>
            </a:lvl7pPr>
            <a:lvl8pPr indent="-228600" lvl="7" marL="3657600" algn="l">
              <a:lnSpc>
                <a:spcPct val="100000"/>
              </a:lnSpc>
              <a:spcBef>
                <a:spcPts val="180"/>
              </a:spcBef>
              <a:spcAft>
                <a:spcPts val="0"/>
              </a:spcAft>
              <a:buClr>
                <a:schemeClr val="dk1"/>
              </a:buClr>
              <a:buSzPts val="2100"/>
              <a:buNone/>
              <a:defRPr/>
            </a:lvl8pPr>
            <a:lvl9pPr indent="-228600" lvl="8" marL="4114800" algn="l">
              <a:lnSpc>
                <a:spcPct val="100000"/>
              </a:lnSpc>
              <a:spcBef>
                <a:spcPts val="180"/>
              </a:spcBef>
              <a:spcAft>
                <a:spcPts val="0"/>
              </a:spcAft>
              <a:buClr>
                <a:schemeClr val="dk1"/>
              </a:buClr>
              <a:buSzPts val="2100"/>
              <a:buNone/>
              <a:defRPr/>
            </a:lvl9pPr>
          </a:lstStyle>
          <a:p/>
        </p:txBody>
      </p:sp>
      <p:pic>
        <p:nvPicPr>
          <p:cNvPr id="82" name="Google Shape;82;p21"/>
          <p:cNvPicPr preferRelativeResize="0"/>
          <p:nvPr/>
        </p:nvPicPr>
        <p:blipFill rotWithShape="1">
          <a:blip r:embed="rId2">
            <a:alphaModFix/>
          </a:blip>
          <a:srcRect b="0" l="0" r="0" t="0"/>
          <a:stretch/>
        </p:blipFill>
        <p:spPr>
          <a:xfrm>
            <a:off x="15154108" y="2156300"/>
            <a:ext cx="6334544" cy="6802249"/>
          </a:xfrm>
          <a:prstGeom prst="rect">
            <a:avLst/>
          </a:prstGeom>
          <a:noFill/>
          <a:ln>
            <a:noFill/>
          </a:ln>
        </p:spPr>
      </p:pic>
      <p:pic>
        <p:nvPicPr>
          <p:cNvPr id="83" name="Google Shape;83;p21"/>
          <p:cNvPicPr preferRelativeResize="0"/>
          <p:nvPr/>
        </p:nvPicPr>
        <p:blipFill rotWithShape="1">
          <a:blip r:embed="rId3">
            <a:alphaModFix/>
          </a:blip>
          <a:srcRect b="0" l="0" r="0" t="0"/>
          <a:stretch/>
        </p:blipFill>
        <p:spPr>
          <a:xfrm>
            <a:off x="13458696" y="8037605"/>
            <a:ext cx="1260200" cy="1138442"/>
          </a:xfrm>
          <a:prstGeom prst="rect">
            <a:avLst/>
          </a:prstGeom>
          <a:noFill/>
          <a:ln>
            <a:noFill/>
          </a:ln>
        </p:spPr>
      </p:pic>
      <p:pic>
        <p:nvPicPr>
          <p:cNvPr id="84" name="Google Shape;84;p21"/>
          <p:cNvPicPr preferRelativeResize="0"/>
          <p:nvPr/>
        </p:nvPicPr>
        <p:blipFill rotWithShape="1">
          <a:blip r:embed="rId4">
            <a:alphaModFix/>
          </a:blip>
          <a:srcRect b="0" l="0" r="0" t="0"/>
          <a:stretch/>
        </p:blipFill>
        <p:spPr>
          <a:xfrm>
            <a:off x="11586221" y="2056361"/>
            <a:ext cx="1644900" cy="167690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5" name="Shape 85"/>
        <p:cNvGrpSpPr/>
        <p:nvPr/>
      </p:nvGrpSpPr>
      <p:grpSpPr>
        <a:xfrm>
          <a:off x="0" y="0"/>
          <a:ext cx="0" cy="0"/>
          <a:chOff x="0" y="0"/>
          <a:chExt cx="0" cy="0"/>
        </a:xfrm>
      </p:grpSpPr>
      <p:grpSp>
        <p:nvGrpSpPr>
          <p:cNvPr id="86" name="Google Shape;86;p22"/>
          <p:cNvGrpSpPr/>
          <p:nvPr/>
        </p:nvGrpSpPr>
        <p:grpSpPr>
          <a:xfrm>
            <a:off x="604516" y="326658"/>
            <a:ext cx="17079216" cy="9453142"/>
            <a:chOff x="0" y="-47625"/>
            <a:chExt cx="4498200" cy="2489700"/>
          </a:xfrm>
        </p:grpSpPr>
        <p:sp>
          <p:nvSpPr>
            <p:cNvPr id="87" name="Google Shape;87;p22"/>
            <p:cNvSpPr/>
            <p:nvPr/>
          </p:nvSpPr>
          <p:spPr>
            <a:xfrm>
              <a:off x="0" y="0"/>
              <a:ext cx="4498165" cy="2442016"/>
            </a:xfrm>
            <a:custGeom>
              <a:rect b="b" l="l" r="r" t="t"/>
              <a:pathLst>
                <a:path extrusionOk="0" h="2442016" w="4498165">
                  <a:moveTo>
                    <a:pt x="0" y="0"/>
                  </a:moveTo>
                  <a:lnTo>
                    <a:pt x="4498165" y="0"/>
                  </a:lnTo>
                  <a:lnTo>
                    <a:pt x="4498165" y="2442016"/>
                  </a:lnTo>
                  <a:lnTo>
                    <a:pt x="0" y="2442016"/>
                  </a:lnTo>
                  <a:close/>
                </a:path>
              </a:pathLst>
            </a:custGeom>
            <a:gradFill>
              <a:gsLst>
                <a:gs pos="0">
                  <a:srgbClr val="16181B"/>
                </a:gs>
                <a:gs pos="100000">
                  <a:srgbClr val="333940"/>
                </a:gs>
              </a:gsLst>
              <a:path path="circle">
                <a:fillToRect b="50%" l="50%" r="50%" t="50%"/>
              </a:path>
              <a:tileRect/>
            </a:gradFill>
            <a:ln cap="sq" cmpd="sng" w="19050">
              <a:solidFill>
                <a:srgbClr val="FFFFFF"/>
              </a:solidFill>
              <a:prstDash val="solid"/>
              <a:miter lim="8000"/>
              <a:headEnd len="sm" w="sm" type="none"/>
              <a:tailEnd len="sm" w="sm" type="none"/>
            </a:ln>
          </p:spPr>
        </p:sp>
        <p:sp>
          <p:nvSpPr>
            <p:cNvPr id="88" name="Google Shape;88;p22"/>
            <p:cNvSpPr txBox="1"/>
            <p:nvPr/>
          </p:nvSpPr>
          <p:spPr>
            <a:xfrm>
              <a:off x="0" y="-47625"/>
              <a:ext cx="4498200" cy="24897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9" name="Google Shape;89;p22"/>
          <p:cNvSpPr txBox="1"/>
          <p:nvPr/>
        </p:nvSpPr>
        <p:spPr>
          <a:xfrm>
            <a:off x="12846476" y="794707"/>
            <a:ext cx="3214200" cy="543000"/>
          </a:xfrm>
          <a:prstGeom prst="rect">
            <a:avLst/>
          </a:prstGeom>
          <a:noFill/>
          <a:ln>
            <a:noFill/>
          </a:ln>
        </p:spPr>
        <p:txBody>
          <a:bodyPr anchorCtr="0" anchor="t" bIns="0" lIns="0" spcFirstLastPara="1" rIns="0" wrap="square" tIns="0">
            <a:spAutoFit/>
          </a:bodyPr>
          <a:lstStyle/>
          <a:p>
            <a:pPr indent="0" lvl="0" marL="0" marR="0" rtl="0" algn="r">
              <a:lnSpc>
                <a:spcPct val="119988"/>
              </a:lnSpc>
              <a:spcBef>
                <a:spcPts val="0"/>
              </a:spcBef>
              <a:spcAft>
                <a:spcPts val="0"/>
              </a:spcAft>
              <a:buClr>
                <a:srgbClr val="000000"/>
              </a:buClr>
              <a:buSzPts val="3527"/>
              <a:buFont typeface="Arial"/>
              <a:buNone/>
            </a:pPr>
            <a:r>
              <a:rPr b="0" i="0" lang="en-US" sz="3527" u="none" cap="none" strike="noStrike">
                <a:solidFill>
                  <a:srgbClr val="FFFFFF"/>
                </a:solidFill>
                <a:latin typeface="Russo One"/>
                <a:ea typeface="Russo One"/>
                <a:cs typeface="Russo One"/>
                <a:sym typeface="Russo One"/>
              </a:rPr>
              <a:t>01/02/2025</a:t>
            </a:r>
            <a:endParaRPr b="0" i="0" sz="1400" u="none" cap="none" strike="noStrike">
              <a:solidFill>
                <a:srgbClr val="000000"/>
              </a:solidFill>
              <a:latin typeface="Arial"/>
              <a:ea typeface="Arial"/>
              <a:cs typeface="Arial"/>
              <a:sym typeface="Arial"/>
            </a:endParaRPr>
          </a:p>
        </p:txBody>
      </p:sp>
      <p:cxnSp>
        <p:nvCxnSpPr>
          <p:cNvPr id="90" name="Google Shape;90;p22"/>
          <p:cNvCxnSpPr/>
          <p:nvPr/>
        </p:nvCxnSpPr>
        <p:spPr>
          <a:xfrm>
            <a:off x="16433739" y="1051882"/>
            <a:ext cx="992700" cy="0"/>
          </a:xfrm>
          <a:prstGeom prst="straightConnector1">
            <a:avLst/>
          </a:prstGeom>
          <a:noFill/>
          <a:ln cap="flat" cmpd="sng" w="38100">
            <a:solidFill>
              <a:srgbClr val="FFFFFF"/>
            </a:solidFill>
            <a:prstDash val="solid"/>
            <a:round/>
            <a:headEnd len="sm" w="sm" type="none"/>
            <a:tailEnd len="med" w="med" type="stealth"/>
          </a:ln>
        </p:spPr>
      </p:cxnSp>
      <p:sp>
        <p:nvSpPr>
          <p:cNvPr id="91" name="Google Shape;91;p22"/>
          <p:cNvSpPr txBox="1"/>
          <p:nvPr>
            <p:ph type="title"/>
          </p:nvPr>
        </p:nvSpPr>
        <p:spPr>
          <a:xfrm>
            <a:off x="1343350" y="2438700"/>
            <a:ext cx="12461100" cy="5667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7000"/>
              <a:buNone/>
              <a:defRPr/>
            </a:lvl1pPr>
            <a:lvl2pPr lvl="1" algn="l">
              <a:lnSpc>
                <a:spcPct val="100000"/>
              </a:lnSpc>
              <a:spcBef>
                <a:spcPts val="0"/>
              </a:spcBef>
              <a:spcAft>
                <a:spcPts val="0"/>
              </a:spcAft>
              <a:buSzPts val="7000"/>
              <a:buFont typeface="Russo One"/>
              <a:buNone/>
              <a:defRPr sz="7000">
                <a:latin typeface="Russo One"/>
                <a:ea typeface="Russo One"/>
                <a:cs typeface="Russo One"/>
                <a:sym typeface="Russo One"/>
              </a:defRPr>
            </a:lvl2pPr>
            <a:lvl3pPr lvl="2" algn="l">
              <a:lnSpc>
                <a:spcPct val="100000"/>
              </a:lnSpc>
              <a:spcBef>
                <a:spcPts val="0"/>
              </a:spcBef>
              <a:spcAft>
                <a:spcPts val="0"/>
              </a:spcAft>
              <a:buSzPts val="7000"/>
              <a:buFont typeface="Russo One"/>
              <a:buNone/>
              <a:defRPr sz="7000">
                <a:latin typeface="Russo One"/>
                <a:ea typeface="Russo One"/>
                <a:cs typeface="Russo One"/>
                <a:sym typeface="Russo One"/>
              </a:defRPr>
            </a:lvl3pPr>
            <a:lvl4pPr lvl="3" algn="l">
              <a:lnSpc>
                <a:spcPct val="100000"/>
              </a:lnSpc>
              <a:spcBef>
                <a:spcPts val="0"/>
              </a:spcBef>
              <a:spcAft>
                <a:spcPts val="0"/>
              </a:spcAft>
              <a:buSzPts val="7000"/>
              <a:buFont typeface="Russo One"/>
              <a:buNone/>
              <a:defRPr sz="7000">
                <a:latin typeface="Russo One"/>
                <a:ea typeface="Russo One"/>
                <a:cs typeface="Russo One"/>
                <a:sym typeface="Russo One"/>
              </a:defRPr>
            </a:lvl4pPr>
            <a:lvl5pPr lvl="4" algn="l">
              <a:lnSpc>
                <a:spcPct val="100000"/>
              </a:lnSpc>
              <a:spcBef>
                <a:spcPts val="0"/>
              </a:spcBef>
              <a:spcAft>
                <a:spcPts val="0"/>
              </a:spcAft>
              <a:buSzPts val="7000"/>
              <a:buFont typeface="Russo One"/>
              <a:buNone/>
              <a:defRPr sz="7000">
                <a:latin typeface="Russo One"/>
                <a:ea typeface="Russo One"/>
                <a:cs typeface="Russo One"/>
                <a:sym typeface="Russo One"/>
              </a:defRPr>
            </a:lvl5pPr>
            <a:lvl6pPr lvl="5" algn="l">
              <a:lnSpc>
                <a:spcPct val="100000"/>
              </a:lnSpc>
              <a:spcBef>
                <a:spcPts val="0"/>
              </a:spcBef>
              <a:spcAft>
                <a:spcPts val="0"/>
              </a:spcAft>
              <a:buSzPts val="7000"/>
              <a:buFont typeface="Russo One"/>
              <a:buNone/>
              <a:defRPr sz="7000">
                <a:latin typeface="Russo One"/>
                <a:ea typeface="Russo One"/>
                <a:cs typeface="Russo One"/>
                <a:sym typeface="Russo One"/>
              </a:defRPr>
            </a:lvl6pPr>
            <a:lvl7pPr lvl="6" algn="l">
              <a:lnSpc>
                <a:spcPct val="100000"/>
              </a:lnSpc>
              <a:spcBef>
                <a:spcPts val="0"/>
              </a:spcBef>
              <a:spcAft>
                <a:spcPts val="0"/>
              </a:spcAft>
              <a:buSzPts val="7000"/>
              <a:buFont typeface="Russo One"/>
              <a:buNone/>
              <a:defRPr sz="7000">
                <a:latin typeface="Russo One"/>
                <a:ea typeface="Russo One"/>
                <a:cs typeface="Russo One"/>
                <a:sym typeface="Russo One"/>
              </a:defRPr>
            </a:lvl7pPr>
            <a:lvl8pPr lvl="7" algn="l">
              <a:lnSpc>
                <a:spcPct val="100000"/>
              </a:lnSpc>
              <a:spcBef>
                <a:spcPts val="0"/>
              </a:spcBef>
              <a:spcAft>
                <a:spcPts val="0"/>
              </a:spcAft>
              <a:buSzPts val="7000"/>
              <a:buFont typeface="Russo One"/>
              <a:buNone/>
              <a:defRPr sz="7000">
                <a:latin typeface="Russo One"/>
                <a:ea typeface="Russo One"/>
                <a:cs typeface="Russo One"/>
                <a:sym typeface="Russo One"/>
              </a:defRPr>
            </a:lvl8pPr>
            <a:lvl9pPr lvl="8" algn="l">
              <a:lnSpc>
                <a:spcPct val="100000"/>
              </a:lnSpc>
              <a:spcBef>
                <a:spcPts val="0"/>
              </a:spcBef>
              <a:spcAft>
                <a:spcPts val="0"/>
              </a:spcAft>
              <a:buSzPts val="7000"/>
              <a:buFont typeface="Russo One"/>
              <a:buNone/>
              <a:defRPr sz="7000">
                <a:latin typeface="Russo One"/>
                <a:ea typeface="Russo One"/>
                <a:cs typeface="Russo One"/>
                <a:sym typeface="Russo One"/>
              </a:defRPr>
            </a:lvl9pPr>
          </a:lstStyle>
          <a:p/>
        </p:txBody>
      </p:sp>
      <p:sp>
        <p:nvSpPr>
          <p:cNvPr id="92" name="Google Shape;92;p22"/>
          <p:cNvSpPr/>
          <p:nvPr>
            <p:ph idx="2" type="pic"/>
          </p:nvPr>
        </p:nvSpPr>
        <p:spPr>
          <a:xfrm>
            <a:off x="2319538" y="3946400"/>
            <a:ext cx="5486400" cy="4114800"/>
          </a:xfrm>
          <a:prstGeom prst="rect">
            <a:avLst/>
          </a:prstGeom>
          <a:noFill/>
          <a:ln>
            <a:noFill/>
          </a:ln>
        </p:spPr>
      </p:sp>
      <p:sp>
        <p:nvSpPr>
          <p:cNvPr id="93" name="Google Shape;93;p22"/>
          <p:cNvSpPr txBox="1"/>
          <p:nvPr>
            <p:ph idx="1" type="body"/>
          </p:nvPr>
        </p:nvSpPr>
        <p:spPr>
          <a:xfrm>
            <a:off x="10029663" y="4296688"/>
            <a:ext cx="5486400" cy="8049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2100"/>
              <a:buNone/>
              <a:defRPr/>
            </a:lvl1pPr>
            <a:lvl2pPr indent="-228600" lvl="1" marL="914400" algn="l">
              <a:lnSpc>
                <a:spcPct val="100000"/>
              </a:lnSpc>
              <a:spcBef>
                <a:spcPts val="240"/>
              </a:spcBef>
              <a:spcAft>
                <a:spcPts val="0"/>
              </a:spcAft>
              <a:buClr>
                <a:schemeClr val="dk1"/>
              </a:buClr>
              <a:buSzPts val="2100"/>
              <a:buNone/>
              <a:defRPr/>
            </a:lvl2pPr>
            <a:lvl3pPr indent="-228600" lvl="2" marL="1371600" algn="l">
              <a:lnSpc>
                <a:spcPct val="100000"/>
              </a:lnSpc>
              <a:spcBef>
                <a:spcPts val="200"/>
              </a:spcBef>
              <a:spcAft>
                <a:spcPts val="0"/>
              </a:spcAft>
              <a:buClr>
                <a:schemeClr val="dk1"/>
              </a:buClr>
              <a:buSzPts val="2100"/>
              <a:buNone/>
              <a:defRPr/>
            </a:lvl3pPr>
            <a:lvl4pPr indent="-228600" lvl="3" marL="1828800" algn="l">
              <a:lnSpc>
                <a:spcPct val="100000"/>
              </a:lnSpc>
              <a:spcBef>
                <a:spcPts val="180"/>
              </a:spcBef>
              <a:spcAft>
                <a:spcPts val="0"/>
              </a:spcAft>
              <a:buClr>
                <a:schemeClr val="dk1"/>
              </a:buClr>
              <a:buSzPts val="2100"/>
              <a:buNone/>
              <a:defRPr/>
            </a:lvl4pPr>
            <a:lvl5pPr indent="-228600" lvl="4" marL="2286000" algn="l">
              <a:lnSpc>
                <a:spcPct val="100000"/>
              </a:lnSpc>
              <a:spcBef>
                <a:spcPts val="180"/>
              </a:spcBef>
              <a:spcAft>
                <a:spcPts val="0"/>
              </a:spcAft>
              <a:buClr>
                <a:schemeClr val="dk1"/>
              </a:buClr>
              <a:buSzPts val="2100"/>
              <a:buNone/>
              <a:defRPr/>
            </a:lvl5pPr>
            <a:lvl6pPr indent="-228600" lvl="5" marL="2743200" algn="l">
              <a:lnSpc>
                <a:spcPct val="100000"/>
              </a:lnSpc>
              <a:spcBef>
                <a:spcPts val="180"/>
              </a:spcBef>
              <a:spcAft>
                <a:spcPts val="0"/>
              </a:spcAft>
              <a:buClr>
                <a:schemeClr val="dk1"/>
              </a:buClr>
              <a:buSzPts val="2100"/>
              <a:buNone/>
              <a:defRPr/>
            </a:lvl6pPr>
            <a:lvl7pPr indent="-228600" lvl="6" marL="3200400" algn="l">
              <a:lnSpc>
                <a:spcPct val="100000"/>
              </a:lnSpc>
              <a:spcBef>
                <a:spcPts val="180"/>
              </a:spcBef>
              <a:spcAft>
                <a:spcPts val="0"/>
              </a:spcAft>
              <a:buClr>
                <a:schemeClr val="dk1"/>
              </a:buClr>
              <a:buSzPts val="2100"/>
              <a:buNone/>
              <a:defRPr/>
            </a:lvl7pPr>
            <a:lvl8pPr indent="-228600" lvl="7" marL="3657600" algn="l">
              <a:lnSpc>
                <a:spcPct val="100000"/>
              </a:lnSpc>
              <a:spcBef>
                <a:spcPts val="180"/>
              </a:spcBef>
              <a:spcAft>
                <a:spcPts val="0"/>
              </a:spcAft>
              <a:buClr>
                <a:schemeClr val="dk1"/>
              </a:buClr>
              <a:buSzPts val="2100"/>
              <a:buNone/>
              <a:defRPr/>
            </a:lvl8pPr>
            <a:lvl9pPr indent="-228600" lvl="8" marL="4114800" algn="l">
              <a:lnSpc>
                <a:spcPct val="100000"/>
              </a:lnSpc>
              <a:spcBef>
                <a:spcPts val="180"/>
              </a:spcBef>
              <a:spcAft>
                <a:spcPts val="0"/>
              </a:spcAft>
              <a:buClr>
                <a:schemeClr val="dk1"/>
              </a:buClr>
              <a:buSzPts val="2100"/>
              <a:buNone/>
              <a:defRPr/>
            </a:lvl9pPr>
          </a:lstStyle>
          <a:p/>
        </p:txBody>
      </p:sp>
      <p:pic>
        <p:nvPicPr>
          <p:cNvPr id="94" name="Google Shape;94;p22"/>
          <p:cNvPicPr preferRelativeResize="0"/>
          <p:nvPr/>
        </p:nvPicPr>
        <p:blipFill rotWithShape="1">
          <a:blip r:embed="rId2">
            <a:alphaModFix/>
          </a:blip>
          <a:srcRect b="0" l="0" r="0" t="0"/>
          <a:stretch/>
        </p:blipFill>
        <p:spPr>
          <a:xfrm>
            <a:off x="16623600" y="5580152"/>
            <a:ext cx="2752000" cy="2825223"/>
          </a:xfrm>
          <a:prstGeom prst="rect">
            <a:avLst/>
          </a:prstGeom>
          <a:noFill/>
          <a:ln>
            <a:noFill/>
          </a:ln>
        </p:spPr>
      </p:pic>
      <p:pic>
        <p:nvPicPr>
          <p:cNvPr id="95" name="Google Shape;95;p22"/>
          <p:cNvPicPr preferRelativeResize="0"/>
          <p:nvPr/>
        </p:nvPicPr>
        <p:blipFill rotWithShape="1">
          <a:blip r:embed="rId3">
            <a:alphaModFix/>
          </a:blip>
          <a:srcRect b="0" l="0" r="0" t="0"/>
          <a:stretch/>
        </p:blipFill>
        <p:spPr>
          <a:xfrm>
            <a:off x="13268797" y="2438700"/>
            <a:ext cx="843516" cy="757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769525" y="1231125"/>
            <a:ext cx="13503600" cy="11430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lt1"/>
              </a:buClr>
              <a:buSzPts val="7000"/>
              <a:buFont typeface="Russo One"/>
              <a:buNone/>
              <a:defRPr b="0" i="0" sz="7000" u="none" cap="none" strike="noStrike">
                <a:solidFill>
                  <a:schemeClr val="lt1"/>
                </a:solidFill>
                <a:latin typeface="Russo One"/>
                <a:ea typeface="Russo One"/>
                <a:cs typeface="Russo One"/>
                <a:sym typeface="Russo On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3"/>
          <p:cNvSpPr txBox="1"/>
          <p:nvPr>
            <p:ph idx="1" type="body"/>
          </p:nvPr>
        </p:nvSpPr>
        <p:spPr>
          <a:xfrm>
            <a:off x="4626350" y="4196350"/>
            <a:ext cx="8229600" cy="4526100"/>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100000"/>
              </a:lnSpc>
              <a:spcBef>
                <a:spcPts val="640"/>
              </a:spcBef>
              <a:spcAft>
                <a:spcPts val="0"/>
              </a:spcAft>
              <a:buClr>
                <a:schemeClr val="lt1"/>
              </a:buClr>
              <a:buSzPts val="2100"/>
              <a:buFont typeface="Russo One"/>
              <a:buChar char="•"/>
              <a:defRPr b="0" i="0" sz="2100" u="none" cap="none" strike="noStrike">
                <a:solidFill>
                  <a:schemeClr val="lt1"/>
                </a:solidFill>
                <a:latin typeface="Russo One"/>
                <a:ea typeface="Russo One"/>
                <a:cs typeface="Russo One"/>
                <a:sym typeface="Russo One"/>
              </a:defRPr>
            </a:lvl1pPr>
            <a:lvl2pPr indent="-361950" lvl="1" marL="914400" marR="0" rtl="0" algn="l">
              <a:lnSpc>
                <a:spcPct val="100000"/>
              </a:lnSpc>
              <a:spcBef>
                <a:spcPts val="560"/>
              </a:spcBef>
              <a:spcAft>
                <a:spcPts val="0"/>
              </a:spcAft>
              <a:buClr>
                <a:schemeClr val="lt1"/>
              </a:buClr>
              <a:buSzPts val="2100"/>
              <a:buFont typeface="Russo One"/>
              <a:buChar char="–"/>
              <a:defRPr b="0" i="0" sz="2100" u="none" cap="none" strike="noStrike">
                <a:solidFill>
                  <a:schemeClr val="lt1"/>
                </a:solidFill>
                <a:latin typeface="Russo One"/>
                <a:ea typeface="Russo One"/>
                <a:cs typeface="Russo One"/>
                <a:sym typeface="Russo One"/>
              </a:defRPr>
            </a:lvl2pPr>
            <a:lvl3pPr indent="-361950" lvl="2" marL="1371600" marR="0" rtl="0" algn="l">
              <a:lnSpc>
                <a:spcPct val="100000"/>
              </a:lnSpc>
              <a:spcBef>
                <a:spcPts val="480"/>
              </a:spcBef>
              <a:spcAft>
                <a:spcPts val="0"/>
              </a:spcAft>
              <a:buClr>
                <a:schemeClr val="lt1"/>
              </a:buClr>
              <a:buSzPts val="2100"/>
              <a:buFont typeface="Russo One"/>
              <a:buChar char="•"/>
              <a:defRPr b="0" i="0" sz="2100" u="none" cap="none" strike="noStrike">
                <a:solidFill>
                  <a:schemeClr val="lt1"/>
                </a:solidFill>
                <a:latin typeface="Russo One"/>
                <a:ea typeface="Russo One"/>
                <a:cs typeface="Russo One"/>
                <a:sym typeface="Russo One"/>
              </a:defRPr>
            </a:lvl3pPr>
            <a:lvl4pPr indent="-361950" lvl="3" marL="1828800" marR="0" rtl="0" algn="l">
              <a:lnSpc>
                <a:spcPct val="100000"/>
              </a:lnSpc>
              <a:spcBef>
                <a:spcPts val="400"/>
              </a:spcBef>
              <a:spcAft>
                <a:spcPts val="0"/>
              </a:spcAft>
              <a:buClr>
                <a:schemeClr val="lt1"/>
              </a:buClr>
              <a:buSzPts val="2100"/>
              <a:buFont typeface="Russo One"/>
              <a:buChar char="–"/>
              <a:defRPr b="0" i="0" sz="2100" u="none" cap="none" strike="noStrike">
                <a:solidFill>
                  <a:schemeClr val="lt1"/>
                </a:solidFill>
                <a:latin typeface="Russo One"/>
                <a:ea typeface="Russo One"/>
                <a:cs typeface="Russo One"/>
                <a:sym typeface="Russo One"/>
              </a:defRPr>
            </a:lvl4pPr>
            <a:lvl5pPr indent="-361950" lvl="4" marL="2286000" marR="0" rtl="0" algn="l">
              <a:lnSpc>
                <a:spcPct val="100000"/>
              </a:lnSpc>
              <a:spcBef>
                <a:spcPts val="400"/>
              </a:spcBef>
              <a:spcAft>
                <a:spcPts val="0"/>
              </a:spcAft>
              <a:buClr>
                <a:schemeClr val="lt1"/>
              </a:buClr>
              <a:buSzPts val="2100"/>
              <a:buFont typeface="Russo One"/>
              <a:buChar char="»"/>
              <a:defRPr b="0" i="0" sz="2100" u="none" cap="none" strike="noStrike">
                <a:solidFill>
                  <a:schemeClr val="lt1"/>
                </a:solidFill>
                <a:latin typeface="Russo One"/>
                <a:ea typeface="Russo One"/>
                <a:cs typeface="Russo One"/>
                <a:sym typeface="Russo One"/>
              </a:defRPr>
            </a:lvl5pPr>
            <a:lvl6pPr indent="-361950" lvl="5" marL="2743200" marR="0" rtl="0" algn="l">
              <a:lnSpc>
                <a:spcPct val="100000"/>
              </a:lnSpc>
              <a:spcBef>
                <a:spcPts val="400"/>
              </a:spcBef>
              <a:spcAft>
                <a:spcPts val="0"/>
              </a:spcAft>
              <a:buClr>
                <a:schemeClr val="lt1"/>
              </a:buClr>
              <a:buSzPts val="2100"/>
              <a:buFont typeface="Russo One"/>
              <a:buChar char="•"/>
              <a:defRPr b="0" i="0" sz="2100" u="none" cap="none" strike="noStrike">
                <a:solidFill>
                  <a:schemeClr val="lt1"/>
                </a:solidFill>
                <a:latin typeface="Russo One"/>
                <a:ea typeface="Russo One"/>
                <a:cs typeface="Russo One"/>
                <a:sym typeface="Russo One"/>
              </a:defRPr>
            </a:lvl6pPr>
            <a:lvl7pPr indent="-361950" lvl="6" marL="3200400" marR="0" rtl="0" algn="l">
              <a:lnSpc>
                <a:spcPct val="100000"/>
              </a:lnSpc>
              <a:spcBef>
                <a:spcPts val="400"/>
              </a:spcBef>
              <a:spcAft>
                <a:spcPts val="0"/>
              </a:spcAft>
              <a:buClr>
                <a:schemeClr val="lt1"/>
              </a:buClr>
              <a:buSzPts val="2100"/>
              <a:buFont typeface="Russo One"/>
              <a:buChar char="•"/>
              <a:defRPr b="0" i="0" sz="2100" u="none" cap="none" strike="noStrike">
                <a:solidFill>
                  <a:schemeClr val="lt1"/>
                </a:solidFill>
                <a:latin typeface="Russo One"/>
                <a:ea typeface="Russo One"/>
                <a:cs typeface="Russo One"/>
                <a:sym typeface="Russo One"/>
              </a:defRPr>
            </a:lvl7pPr>
            <a:lvl8pPr indent="-361950" lvl="7" marL="3657600" marR="0" rtl="0" algn="l">
              <a:lnSpc>
                <a:spcPct val="100000"/>
              </a:lnSpc>
              <a:spcBef>
                <a:spcPts val="400"/>
              </a:spcBef>
              <a:spcAft>
                <a:spcPts val="0"/>
              </a:spcAft>
              <a:buClr>
                <a:schemeClr val="lt1"/>
              </a:buClr>
              <a:buSzPts val="2100"/>
              <a:buFont typeface="Russo One"/>
              <a:buChar char="•"/>
              <a:defRPr b="0" i="0" sz="2100" u="none" cap="none" strike="noStrike">
                <a:solidFill>
                  <a:schemeClr val="lt1"/>
                </a:solidFill>
                <a:latin typeface="Russo One"/>
                <a:ea typeface="Russo One"/>
                <a:cs typeface="Russo One"/>
                <a:sym typeface="Russo One"/>
              </a:defRPr>
            </a:lvl8pPr>
            <a:lvl9pPr indent="-361950" lvl="8" marL="4114800" marR="0" rtl="0" algn="l">
              <a:lnSpc>
                <a:spcPct val="100000"/>
              </a:lnSpc>
              <a:spcBef>
                <a:spcPts val="400"/>
              </a:spcBef>
              <a:spcAft>
                <a:spcPts val="0"/>
              </a:spcAft>
              <a:buClr>
                <a:schemeClr val="lt1"/>
              </a:buClr>
              <a:buSzPts val="2100"/>
              <a:buFont typeface="Russo One"/>
              <a:buChar char="•"/>
              <a:defRPr b="0" i="0" sz="2100" u="none" cap="none" strike="noStrike">
                <a:solidFill>
                  <a:schemeClr val="lt1"/>
                </a:solidFill>
                <a:latin typeface="Russo One"/>
                <a:ea typeface="Russo One"/>
                <a:cs typeface="Russo One"/>
                <a:sym typeface="Russo One"/>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940"/>
        </a:solidFill>
      </p:bgPr>
    </p:bg>
    <p:spTree>
      <p:nvGrpSpPr>
        <p:cNvPr id="99" name="Shape 99"/>
        <p:cNvGrpSpPr/>
        <p:nvPr/>
      </p:nvGrpSpPr>
      <p:grpSpPr>
        <a:xfrm>
          <a:off x="0" y="0"/>
          <a:ext cx="0" cy="0"/>
          <a:chOff x="0" y="0"/>
          <a:chExt cx="0" cy="0"/>
        </a:xfrm>
      </p:grpSpPr>
      <p:grpSp>
        <p:nvGrpSpPr>
          <p:cNvPr id="100" name="Google Shape;100;p1"/>
          <p:cNvGrpSpPr/>
          <p:nvPr/>
        </p:nvGrpSpPr>
        <p:grpSpPr>
          <a:xfrm>
            <a:off x="631171" y="284428"/>
            <a:ext cx="17078972" cy="9452856"/>
            <a:chOff x="0" y="-47625"/>
            <a:chExt cx="4498165" cy="2489641"/>
          </a:xfrm>
        </p:grpSpPr>
        <p:sp>
          <p:nvSpPr>
            <p:cNvPr id="101" name="Google Shape;101;p1"/>
            <p:cNvSpPr/>
            <p:nvPr/>
          </p:nvSpPr>
          <p:spPr>
            <a:xfrm>
              <a:off x="0" y="0"/>
              <a:ext cx="4498165" cy="2442016"/>
            </a:xfrm>
            <a:custGeom>
              <a:rect b="b" l="l" r="r" t="t"/>
              <a:pathLst>
                <a:path extrusionOk="0" h="2442016" w="4498165">
                  <a:moveTo>
                    <a:pt x="0" y="0"/>
                  </a:moveTo>
                  <a:lnTo>
                    <a:pt x="4498165" y="0"/>
                  </a:lnTo>
                  <a:lnTo>
                    <a:pt x="4498165" y="2442016"/>
                  </a:lnTo>
                  <a:lnTo>
                    <a:pt x="0" y="2442016"/>
                  </a:lnTo>
                  <a:close/>
                </a:path>
              </a:pathLst>
            </a:custGeom>
            <a:gradFill>
              <a:gsLst>
                <a:gs pos="0">
                  <a:srgbClr val="16181B"/>
                </a:gs>
                <a:gs pos="100000">
                  <a:srgbClr val="333940"/>
                </a:gs>
              </a:gsLst>
              <a:path path="circle">
                <a:fillToRect b="50%" l="50%" r="50%" t="50%"/>
              </a:path>
              <a:tileRect/>
            </a:gradFill>
            <a:ln cap="sq" cmpd="sng" w="19050">
              <a:solidFill>
                <a:srgbClr val="FFFFFF"/>
              </a:solidFill>
              <a:prstDash val="solid"/>
              <a:miter lim="8000"/>
              <a:headEnd len="sm" w="sm" type="none"/>
              <a:tailEnd len="sm" w="sm" type="none"/>
            </a:ln>
          </p:spPr>
        </p:sp>
        <p:sp>
          <p:nvSpPr>
            <p:cNvPr id="102" name="Google Shape;102;p1"/>
            <p:cNvSpPr txBox="1"/>
            <p:nvPr/>
          </p:nvSpPr>
          <p:spPr>
            <a:xfrm>
              <a:off x="0" y="-47625"/>
              <a:ext cx="4498164" cy="2489641"/>
            </a:xfrm>
            <a:prstGeom prst="rect">
              <a:avLst/>
            </a:prstGeom>
            <a:noFill/>
            <a:ln>
              <a:noFill/>
            </a:ln>
          </p:spPr>
          <p:txBody>
            <a:bodyPr anchorCtr="0" anchor="ctr" bIns="50800" lIns="50800" spcFirstLastPara="1" rIns="50800" wrap="square" tIns="50800">
              <a:noAutofit/>
            </a:bodyPr>
            <a:lstStyle/>
            <a:p>
              <a:pPr indent="0" lvl="0" marL="0" marR="0" rtl="0" algn="ctr">
                <a:lnSpc>
                  <a:spcPct val="139958"/>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grpSp>
      <p:pic>
        <p:nvPicPr>
          <p:cNvPr id="103" name="Google Shape;103;p1"/>
          <p:cNvPicPr preferRelativeResize="0"/>
          <p:nvPr/>
        </p:nvPicPr>
        <p:blipFill rotWithShape="1">
          <a:blip r:embed="rId3">
            <a:alphaModFix/>
          </a:blip>
          <a:srcRect b="0" l="0" r="0" t="0"/>
          <a:stretch/>
        </p:blipFill>
        <p:spPr>
          <a:xfrm>
            <a:off x="631175" y="465250"/>
            <a:ext cx="17079076" cy="9273388"/>
          </a:xfrm>
          <a:prstGeom prst="rect">
            <a:avLst/>
          </a:prstGeom>
          <a:noFill/>
          <a:ln>
            <a:noFill/>
          </a:ln>
        </p:spPr>
      </p:pic>
      <p:pic>
        <p:nvPicPr>
          <p:cNvPr descr="remove_watermark_image_20250428_143707.png" id="104" name="Google Shape;104;p1"/>
          <p:cNvPicPr preferRelativeResize="0"/>
          <p:nvPr/>
        </p:nvPicPr>
        <p:blipFill rotWithShape="1">
          <a:blip r:embed="rId4">
            <a:alphaModFix/>
          </a:blip>
          <a:srcRect b="0" l="0" r="0" t="0"/>
          <a:stretch/>
        </p:blipFill>
        <p:spPr>
          <a:xfrm>
            <a:off x="-1" y="-1"/>
            <a:ext cx="18288001" cy="10270661"/>
          </a:xfrm>
          <a:prstGeom prst="rect">
            <a:avLst/>
          </a:prstGeom>
          <a:noFill/>
          <a:ln>
            <a:noFill/>
          </a:ln>
        </p:spPr>
      </p:pic>
      <p:sp>
        <p:nvSpPr>
          <p:cNvPr id="105" name="Google Shape;105;p1"/>
          <p:cNvSpPr txBox="1"/>
          <p:nvPr/>
        </p:nvSpPr>
        <p:spPr>
          <a:xfrm>
            <a:off x="362729" y="7989640"/>
            <a:ext cx="5878286"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2400" u="none" cap="none" strike="noStrike">
                <a:solidFill>
                  <a:schemeClr val="lt1"/>
                </a:solidFill>
                <a:latin typeface="Arial"/>
                <a:ea typeface="Arial"/>
                <a:cs typeface="Arial"/>
                <a:sym typeface="Arial"/>
              </a:rPr>
              <a:t>Presented by</a:t>
            </a:r>
            <a:endParaRPr/>
          </a:p>
          <a:p>
            <a:pPr indent="0" lvl="0" marL="0" marR="0" rtl="0" algn="l">
              <a:lnSpc>
                <a:spcPct val="100000"/>
              </a:lnSpc>
              <a:spcBef>
                <a:spcPts val="0"/>
              </a:spcBef>
              <a:spcAft>
                <a:spcPts val="0"/>
              </a:spcAft>
              <a:buNone/>
            </a:pPr>
            <a:r>
              <a:rPr b="1" i="1" lang="en-US" sz="2400" u="none" cap="none" strike="noStrike">
                <a:solidFill>
                  <a:schemeClr val="lt1"/>
                </a:solidFill>
                <a:latin typeface="Arial"/>
                <a:ea typeface="Arial"/>
                <a:cs typeface="Arial"/>
                <a:sym typeface="Arial"/>
              </a:rPr>
              <a:t>K.SANDEEP BABU---23KD1A0257</a:t>
            </a:r>
            <a:endParaRPr/>
          </a:p>
          <a:p>
            <a:pPr indent="0" lvl="0" marL="0" marR="0" rtl="0" algn="l">
              <a:lnSpc>
                <a:spcPct val="100000"/>
              </a:lnSpc>
              <a:spcBef>
                <a:spcPts val="0"/>
              </a:spcBef>
              <a:spcAft>
                <a:spcPts val="0"/>
              </a:spcAft>
              <a:buNone/>
            </a:pPr>
            <a:r>
              <a:rPr b="1" i="1" lang="en-US" sz="2400" u="none" cap="none" strike="noStrike">
                <a:solidFill>
                  <a:schemeClr val="lt1"/>
                </a:solidFill>
                <a:latin typeface="Arial"/>
                <a:ea typeface="Arial"/>
                <a:cs typeface="Arial"/>
                <a:sym typeface="Arial"/>
              </a:rPr>
              <a:t>D.RESHMA---23KD1A0232</a:t>
            </a:r>
            <a:endParaRPr/>
          </a:p>
          <a:p>
            <a:pPr indent="0" lvl="0" marL="0" marR="0" rtl="0" algn="l">
              <a:lnSpc>
                <a:spcPct val="100000"/>
              </a:lnSpc>
              <a:spcBef>
                <a:spcPts val="0"/>
              </a:spcBef>
              <a:spcAft>
                <a:spcPts val="0"/>
              </a:spcAft>
              <a:buNone/>
            </a:pPr>
            <a:r>
              <a:rPr b="1" i="1" lang="en-US" sz="2400" u="none" cap="none" strike="noStrike">
                <a:solidFill>
                  <a:schemeClr val="lt1"/>
                </a:solidFill>
                <a:latin typeface="Arial"/>
                <a:ea typeface="Arial"/>
                <a:cs typeface="Arial"/>
                <a:sym typeface="Arial"/>
              </a:rPr>
              <a:t>K.BHAVANI---23KD1A0254</a:t>
            </a:r>
            <a:endParaRPr b="1" i="1"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1" i="1" lang="en-US" sz="2400" u="none" cap="none" strike="noStrike">
                <a:solidFill>
                  <a:schemeClr val="lt1"/>
                </a:solidFill>
                <a:latin typeface="Arial"/>
                <a:ea typeface="Arial"/>
                <a:cs typeface="Arial"/>
                <a:sym typeface="Arial"/>
              </a:rPr>
              <a:t>B.LEELA JYOSTHNA---23KD1A0211</a:t>
            </a:r>
            <a:endParaRPr b="1" i="1" sz="1200" u="none" cap="none" strike="noStrike">
              <a:solidFill>
                <a:schemeClr val="lt1"/>
              </a:solidFill>
              <a:latin typeface="Arial"/>
              <a:ea typeface="Arial"/>
              <a:cs typeface="Arial"/>
              <a:sym typeface="Arial"/>
            </a:endParaRPr>
          </a:p>
        </p:txBody>
      </p:sp>
      <p:sp>
        <p:nvSpPr>
          <p:cNvPr id="106" name="Google Shape;106;p1"/>
          <p:cNvSpPr txBox="1"/>
          <p:nvPr/>
        </p:nvSpPr>
        <p:spPr>
          <a:xfrm>
            <a:off x="1089505" y="1322968"/>
            <a:ext cx="8229593" cy="5509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8800" u="none" cap="none" strike="noStrike">
                <a:solidFill>
                  <a:schemeClr val="accent1"/>
                </a:solidFill>
                <a:latin typeface="Arial"/>
                <a:ea typeface="Arial"/>
                <a:cs typeface="Arial"/>
                <a:sym typeface="Arial"/>
              </a:rPr>
              <a:t>DESIGN THINKING AND INNOVATION</a:t>
            </a:r>
            <a:endParaRPr b="1" i="1" sz="8800" u="none" cap="none" strike="noStrike">
              <a:solidFill>
                <a:schemeClr val="accen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descr="remove_watermark_image_20250428_151902.png" id="177" name="Google Shape;177;p10"/>
          <p:cNvPicPr preferRelativeResize="0"/>
          <p:nvPr/>
        </p:nvPicPr>
        <p:blipFill rotWithShape="1">
          <a:blip r:embed="rId3">
            <a:alphaModFix/>
          </a:blip>
          <a:srcRect b="0" l="0" r="0" t="0"/>
          <a:stretch/>
        </p:blipFill>
        <p:spPr>
          <a:xfrm>
            <a:off x="0" y="0"/>
            <a:ext cx="18288000" cy="10546080"/>
          </a:xfrm>
          <a:prstGeom prst="rect">
            <a:avLst/>
          </a:prstGeom>
          <a:noFill/>
          <a:ln>
            <a:noFill/>
          </a:ln>
        </p:spPr>
      </p:pic>
      <p:sp>
        <p:nvSpPr>
          <p:cNvPr id="178" name="Google Shape;178;p10"/>
          <p:cNvSpPr/>
          <p:nvPr/>
        </p:nvSpPr>
        <p:spPr>
          <a:xfrm>
            <a:off x="9163167" y="1879168"/>
            <a:ext cx="7382933" cy="1134532"/>
          </a:xfrm>
          <a:prstGeom prst="rect">
            <a:avLst/>
          </a:prstGeom>
          <a:solidFill>
            <a:schemeClr val="accent1"/>
          </a:solidFill>
          <a:ln cap="flat" cmpd="sng" w="25400">
            <a:solidFill>
              <a:srgbClr val="6363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7200" u="none" cap="none" strike="noStrike">
                <a:solidFill>
                  <a:schemeClr val="lt1"/>
                </a:solidFill>
                <a:latin typeface="Arial"/>
                <a:ea typeface="Arial"/>
                <a:cs typeface="Arial"/>
                <a:sym typeface="Arial"/>
              </a:rPr>
              <a:t>ADVANTAGES</a:t>
            </a:r>
            <a:endParaRPr b="0" i="0" sz="7200" u="none" cap="none" strike="noStrike">
              <a:solidFill>
                <a:schemeClr val="lt1"/>
              </a:solidFill>
              <a:latin typeface="Arial"/>
              <a:ea typeface="Arial"/>
              <a:cs typeface="Arial"/>
              <a:sym typeface="Arial"/>
            </a:endParaRPr>
          </a:p>
        </p:txBody>
      </p:sp>
      <p:sp>
        <p:nvSpPr>
          <p:cNvPr id="179" name="Google Shape;179;p10"/>
          <p:cNvSpPr txBox="1"/>
          <p:nvPr/>
        </p:nvSpPr>
        <p:spPr>
          <a:xfrm>
            <a:off x="7642677" y="4213013"/>
            <a:ext cx="12175067"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000" u="none" cap="none" strike="noStrike">
                <a:solidFill>
                  <a:schemeClr val="lt1"/>
                </a:solidFill>
                <a:latin typeface="Arial"/>
                <a:ea typeface="Arial"/>
                <a:cs typeface="Arial"/>
                <a:sym typeface="Arial"/>
              </a:rPr>
              <a:t>1. It makes irrigation possible in remote areas</a:t>
            </a:r>
            <a:br>
              <a:rPr b="0" i="0" lang="en-US" sz="4000" u="none" cap="none" strike="noStrike">
                <a:solidFill>
                  <a:schemeClr val="lt1"/>
                </a:solidFill>
                <a:latin typeface="Arial"/>
                <a:ea typeface="Arial"/>
                <a:cs typeface="Arial"/>
                <a:sym typeface="Arial"/>
              </a:rPr>
            </a:br>
            <a:r>
              <a:rPr b="0" i="0" lang="en-US" sz="4000" u="none" cap="none" strike="noStrike">
                <a:solidFill>
                  <a:schemeClr val="lt1"/>
                </a:solidFill>
                <a:latin typeface="Arial"/>
                <a:ea typeface="Arial"/>
                <a:cs typeface="Arial"/>
                <a:sym typeface="Arial"/>
              </a:rPr>
              <a:t>2. Is environment friendly</a:t>
            </a:r>
            <a:br>
              <a:rPr b="0" i="0" lang="en-US" sz="4000" u="none" cap="none" strike="noStrike">
                <a:solidFill>
                  <a:schemeClr val="lt1"/>
                </a:solidFill>
                <a:latin typeface="Arial"/>
                <a:ea typeface="Arial"/>
                <a:cs typeface="Arial"/>
                <a:sym typeface="Arial"/>
              </a:rPr>
            </a:br>
            <a:r>
              <a:rPr b="0" i="0" lang="en-US" sz="4000" u="none" cap="none" strike="noStrike">
                <a:solidFill>
                  <a:schemeClr val="lt1"/>
                </a:solidFill>
                <a:latin typeface="Arial"/>
                <a:ea typeface="Arial"/>
                <a:cs typeface="Arial"/>
                <a:sym typeface="Arial"/>
              </a:rPr>
              <a:t>3. No grid connection is required</a:t>
            </a:r>
            <a:br>
              <a:rPr b="0" i="0" lang="en-US" sz="4000" u="none" cap="none" strike="noStrike">
                <a:solidFill>
                  <a:schemeClr val="lt1"/>
                </a:solidFill>
                <a:latin typeface="Arial"/>
                <a:ea typeface="Arial"/>
                <a:cs typeface="Arial"/>
                <a:sym typeface="Arial"/>
              </a:rPr>
            </a:br>
            <a:r>
              <a:rPr b="0" i="0" lang="en-US" sz="4000" u="none" cap="none" strike="noStrike">
                <a:solidFill>
                  <a:schemeClr val="lt1"/>
                </a:solidFill>
                <a:latin typeface="Arial"/>
                <a:ea typeface="Arial"/>
                <a:cs typeface="Arial"/>
                <a:sym typeface="Arial"/>
              </a:rPr>
              <a:t>4. No electricity bills to be paid</a:t>
            </a:r>
            <a:br>
              <a:rPr b="0" i="0" lang="en-US" sz="4000" u="none" cap="none" strike="noStrike">
                <a:solidFill>
                  <a:schemeClr val="lt1"/>
                </a:solidFill>
                <a:latin typeface="Arial"/>
                <a:ea typeface="Arial"/>
                <a:cs typeface="Arial"/>
                <a:sym typeface="Arial"/>
              </a:rPr>
            </a:br>
            <a:r>
              <a:rPr b="0" i="0" lang="en-US" sz="4000" u="none" cap="none" strike="noStrike">
                <a:solidFill>
                  <a:schemeClr val="lt1"/>
                </a:solidFill>
                <a:latin typeface="Arial"/>
                <a:ea typeface="Arial"/>
                <a:cs typeface="Arial"/>
                <a:sym typeface="Arial"/>
              </a:rPr>
              <a:t>5. No fuel is required</a:t>
            </a:r>
            <a:br>
              <a:rPr b="0" i="0" lang="en-US" sz="4000" u="none" cap="none" strike="noStrike">
                <a:solidFill>
                  <a:schemeClr val="lt1"/>
                </a:solidFill>
                <a:latin typeface="Arial"/>
                <a:ea typeface="Arial"/>
                <a:cs typeface="Arial"/>
                <a:sym typeface="Arial"/>
              </a:rPr>
            </a:br>
            <a:r>
              <a:rPr b="0" i="0" lang="en-US" sz="4000" u="none" cap="none" strike="noStrike">
                <a:solidFill>
                  <a:schemeClr val="lt1"/>
                </a:solidFill>
                <a:latin typeface="Arial"/>
                <a:ea typeface="Arial"/>
                <a:cs typeface="Arial"/>
                <a:sym typeface="Arial"/>
              </a:rPr>
              <a:t>6. Is durable, requiring minimal maintenance</a:t>
            </a:r>
            <a:endParaRPr b="0" i="0" sz="40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1"/>
          <p:cNvSpPr/>
          <p:nvPr/>
        </p:nvSpPr>
        <p:spPr>
          <a:xfrm>
            <a:off x="972767" y="3540868"/>
            <a:ext cx="6420254" cy="5836596"/>
          </a:xfrm>
          <a:prstGeom prst="roundRect">
            <a:avLst>
              <a:gd fmla="val 16667" name="adj"/>
            </a:avLst>
          </a:prstGeom>
          <a:blipFill rotWithShape="1">
            <a:blip r:embed="rId3">
              <a:alphaModFix/>
            </a:blip>
            <a:stretch>
              <a:fillRect b="0" l="0" r="0" t="0"/>
            </a:stretch>
          </a:blipFill>
          <a:ln cap="flat" cmpd="sng" w="25400">
            <a:solidFill>
              <a:srgbClr val="6363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 name="Google Shape;185;p11"/>
          <p:cNvSpPr txBox="1"/>
          <p:nvPr/>
        </p:nvSpPr>
        <p:spPr>
          <a:xfrm>
            <a:off x="5527431" y="1128409"/>
            <a:ext cx="4552545" cy="830997"/>
          </a:xfrm>
          <a:prstGeom prst="rect">
            <a:avLst/>
          </a:prstGeom>
          <a:noFill/>
          <a:ln>
            <a:noFill/>
          </a:ln>
          <a:effectLst>
            <a:reflection blurRad="0" dir="5400000" dist="101600" endA="300" endPos="55500" kx="0" rotWithShape="0" algn="bl" stA="50000" stPos="0" sy="-100000" ky="0"/>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800" u="none" cap="none" strike="noStrike">
                <a:solidFill>
                  <a:schemeClr val="lt1"/>
                </a:solidFill>
                <a:latin typeface="Arial"/>
                <a:ea typeface="Arial"/>
                <a:cs typeface="Arial"/>
                <a:sym typeface="Arial"/>
              </a:rPr>
              <a:t>CONCLUTION</a:t>
            </a:r>
            <a:endParaRPr b="0" i="0" sz="4800" u="none" cap="none" strike="noStrike">
              <a:solidFill>
                <a:schemeClr val="lt1"/>
              </a:solidFill>
              <a:latin typeface="Arial"/>
              <a:ea typeface="Arial"/>
              <a:cs typeface="Arial"/>
              <a:sym typeface="Arial"/>
            </a:endParaRPr>
          </a:p>
        </p:txBody>
      </p:sp>
      <p:sp>
        <p:nvSpPr>
          <p:cNvPr id="186" name="Google Shape;186;p11"/>
          <p:cNvSpPr txBox="1"/>
          <p:nvPr/>
        </p:nvSpPr>
        <p:spPr>
          <a:xfrm>
            <a:off x="8578735" y="3757355"/>
            <a:ext cx="9177250" cy="563231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chemeClr val="lt1"/>
                </a:solidFill>
                <a:latin typeface="Arial"/>
                <a:ea typeface="Arial"/>
                <a:cs typeface="Arial"/>
                <a:sym typeface="Arial"/>
              </a:rPr>
              <a:t>The overall conclusion is that solar power Irrigation system reduced cost for water pumping also work durable and increases lift of the system with minimum cost. As irrigation system is modernized for pressurized irrigation, with the help of solar power which decreases cost as compared to diesel and electricity form grid. So farmers, as well as government, should focus on Solar energy</a:t>
            </a:r>
            <a:endParaRPr b="0" i="0" sz="36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descr="remove_watermark_image_20250428_153643.png" id="191" name="Google Shape;191;p12"/>
          <p:cNvPicPr preferRelativeResize="0"/>
          <p:nvPr/>
        </p:nvPicPr>
        <p:blipFill rotWithShape="1">
          <a:blip r:embed="rId3">
            <a:alphaModFix/>
          </a:blip>
          <a:srcRect b="0" l="0" r="0" t="0"/>
          <a:stretch/>
        </p:blipFill>
        <p:spPr>
          <a:xfrm>
            <a:off x="0" y="19455"/>
            <a:ext cx="18288000" cy="10241280"/>
          </a:xfrm>
          <a:prstGeom prst="rect">
            <a:avLst/>
          </a:prstGeom>
          <a:noFill/>
          <a:ln>
            <a:noFill/>
          </a:ln>
        </p:spPr>
      </p:pic>
      <p:sp>
        <p:nvSpPr>
          <p:cNvPr id="192" name="Google Shape;192;p12"/>
          <p:cNvSpPr txBox="1"/>
          <p:nvPr/>
        </p:nvSpPr>
        <p:spPr>
          <a:xfrm>
            <a:off x="2470819" y="2821033"/>
            <a:ext cx="15350243" cy="45089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28700" u="none" cap="none" strike="noStrike">
                <a:solidFill>
                  <a:schemeClr val="lt1"/>
                </a:solidFill>
                <a:latin typeface="Arial"/>
                <a:ea typeface="Arial"/>
                <a:cs typeface="Arial"/>
                <a:sym typeface="Arial"/>
              </a:rPr>
              <a:t>Thank You</a:t>
            </a:r>
            <a:endParaRPr b="1" i="1" sz="287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940"/>
        </a:solidFill>
      </p:bgPr>
    </p:bg>
    <p:spTree>
      <p:nvGrpSpPr>
        <p:cNvPr id="110" name="Shape 110"/>
        <p:cNvGrpSpPr/>
        <p:nvPr/>
      </p:nvGrpSpPr>
      <p:grpSpPr>
        <a:xfrm>
          <a:off x="0" y="0"/>
          <a:ext cx="0" cy="0"/>
          <a:chOff x="0" y="0"/>
          <a:chExt cx="0" cy="0"/>
        </a:xfrm>
      </p:grpSpPr>
      <p:grpSp>
        <p:nvGrpSpPr>
          <p:cNvPr id="111" name="Google Shape;111;p2"/>
          <p:cNvGrpSpPr/>
          <p:nvPr/>
        </p:nvGrpSpPr>
        <p:grpSpPr>
          <a:xfrm>
            <a:off x="604516" y="326658"/>
            <a:ext cx="17079083" cy="9452918"/>
            <a:chOff x="0" y="-47625"/>
            <a:chExt cx="4498165" cy="2489641"/>
          </a:xfrm>
        </p:grpSpPr>
        <p:sp>
          <p:nvSpPr>
            <p:cNvPr id="112" name="Google Shape;112;p2"/>
            <p:cNvSpPr/>
            <p:nvPr/>
          </p:nvSpPr>
          <p:spPr>
            <a:xfrm>
              <a:off x="0" y="0"/>
              <a:ext cx="4498165" cy="2442016"/>
            </a:xfrm>
            <a:custGeom>
              <a:rect b="b" l="l" r="r" t="t"/>
              <a:pathLst>
                <a:path extrusionOk="0" h="2442016" w="4498165">
                  <a:moveTo>
                    <a:pt x="0" y="0"/>
                  </a:moveTo>
                  <a:lnTo>
                    <a:pt x="4498165" y="0"/>
                  </a:lnTo>
                  <a:lnTo>
                    <a:pt x="4498165" y="2442016"/>
                  </a:lnTo>
                  <a:lnTo>
                    <a:pt x="0" y="2442016"/>
                  </a:lnTo>
                  <a:close/>
                </a:path>
              </a:pathLst>
            </a:custGeom>
            <a:noFill/>
            <a:ln cap="sq" cmpd="sng" w="19050">
              <a:solidFill>
                <a:srgbClr val="FFFFFF"/>
              </a:solidFill>
              <a:prstDash val="solid"/>
              <a:miter lim="8000"/>
              <a:headEnd len="sm" w="sm" type="none"/>
              <a:tailEnd len="sm" w="sm" type="none"/>
            </a:ln>
          </p:spPr>
        </p:sp>
        <p:sp>
          <p:nvSpPr>
            <p:cNvPr id="113" name="Google Shape;113;p2"/>
            <p:cNvSpPr txBox="1"/>
            <p:nvPr/>
          </p:nvSpPr>
          <p:spPr>
            <a:xfrm>
              <a:off x="0" y="-47625"/>
              <a:ext cx="4498164" cy="2489641"/>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4" name="Google Shape;114;p2"/>
          <p:cNvSpPr txBox="1"/>
          <p:nvPr/>
        </p:nvSpPr>
        <p:spPr>
          <a:xfrm>
            <a:off x="701748" y="1786270"/>
            <a:ext cx="10823945" cy="71711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1500" u="none" cap="none" strike="noStrike">
                <a:solidFill>
                  <a:schemeClr val="accent2"/>
                </a:solidFill>
                <a:latin typeface="Arial"/>
                <a:ea typeface="Arial"/>
                <a:cs typeface="Arial"/>
                <a:sym typeface="Arial"/>
              </a:rPr>
              <a:t>SOLAR POWER IRRIGATION SYSTEM</a:t>
            </a:r>
            <a:endParaRPr b="1" i="1" sz="1400" u="none" cap="none" strike="noStrike">
              <a:solidFill>
                <a:schemeClr val="accent2"/>
              </a:solidFill>
              <a:latin typeface="Arial"/>
              <a:ea typeface="Arial"/>
              <a:cs typeface="Arial"/>
              <a:sym typeface="Arial"/>
            </a:endParaRPr>
          </a:p>
        </p:txBody>
      </p:sp>
      <p:sp>
        <p:nvSpPr>
          <p:cNvPr id="115" name="Google Shape;115;p2"/>
          <p:cNvSpPr txBox="1"/>
          <p:nvPr/>
        </p:nvSpPr>
        <p:spPr>
          <a:xfrm>
            <a:off x="9760688" y="3678857"/>
            <a:ext cx="7442791"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chemeClr val="lt1"/>
                </a:solidFill>
                <a:latin typeface="Arial"/>
                <a:ea typeface="Arial"/>
                <a:cs typeface="Arial"/>
                <a:sym typeface="Arial"/>
              </a:rPr>
              <a:t>UNDER THE GUIDENCE OF:</a:t>
            </a:r>
            <a:endParaRPr/>
          </a:p>
          <a:p>
            <a:pPr indent="0" lvl="0" marL="0" marR="0" rtl="0" algn="l">
              <a:lnSpc>
                <a:spcPct val="100000"/>
              </a:lnSpc>
              <a:spcBef>
                <a:spcPts val="0"/>
              </a:spcBef>
              <a:spcAft>
                <a:spcPts val="0"/>
              </a:spcAft>
              <a:buNone/>
            </a:pPr>
            <a:r>
              <a:rPr b="0" i="0" lang="en-US" sz="3600" u="none" cap="none" strike="noStrike">
                <a:solidFill>
                  <a:schemeClr val="lt1"/>
                </a:solidFill>
                <a:latin typeface="Arial"/>
                <a:ea typeface="Arial"/>
                <a:cs typeface="Arial"/>
                <a:sym typeface="Arial"/>
              </a:rPr>
              <a:t>		Mr.B.Ram vara prasad,</a:t>
            </a:r>
            <a:endParaRPr/>
          </a:p>
          <a:p>
            <a:pPr indent="0" lvl="0" marL="0" marR="0" rtl="0" algn="l">
              <a:lnSpc>
                <a:spcPct val="100000"/>
              </a:lnSpc>
              <a:spcBef>
                <a:spcPts val="0"/>
              </a:spcBef>
              <a:spcAft>
                <a:spcPts val="0"/>
              </a:spcAft>
              <a:buNone/>
            </a:pPr>
            <a:r>
              <a:rPr b="0" i="0" lang="en-US" sz="3600" u="none" cap="none" strike="noStrike">
                <a:solidFill>
                  <a:schemeClr val="lt1"/>
                </a:solidFill>
                <a:latin typeface="Arial"/>
                <a:ea typeface="Arial"/>
                <a:cs typeface="Arial"/>
                <a:sym typeface="Arial"/>
              </a:rPr>
              <a:t>		(ph.Assistatant professor,</a:t>
            </a:r>
            <a:endParaRPr/>
          </a:p>
          <a:p>
            <a:pPr indent="0" lvl="0" marL="0" marR="0" rtl="0" algn="l">
              <a:lnSpc>
                <a:spcPct val="100000"/>
              </a:lnSpc>
              <a:spcBef>
                <a:spcPts val="0"/>
              </a:spcBef>
              <a:spcAft>
                <a:spcPts val="0"/>
              </a:spcAft>
              <a:buNone/>
            </a:pPr>
            <a:r>
              <a:rPr b="0" i="0" lang="en-US" sz="3600" u="none" cap="none" strike="noStrike">
                <a:solidFill>
                  <a:schemeClr val="lt1"/>
                </a:solidFill>
                <a:latin typeface="Arial"/>
                <a:ea typeface="Arial"/>
                <a:cs typeface="Arial"/>
                <a:sym typeface="Arial"/>
              </a:rPr>
              <a:t>		Department of EEE,LIET)</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940"/>
        </a:solidFill>
      </p:bgPr>
    </p:bg>
    <p:spTree>
      <p:nvGrpSpPr>
        <p:cNvPr id="119" name="Shape 119"/>
        <p:cNvGrpSpPr/>
        <p:nvPr/>
      </p:nvGrpSpPr>
      <p:grpSpPr>
        <a:xfrm>
          <a:off x="0" y="0"/>
          <a:ext cx="0" cy="0"/>
          <a:chOff x="0" y="0"/>
          <a:chExt cx="0" cy="0"/>
        </a:xfrm>
      </p:grpSpPr>
      <p:pic>
        <p:nvPicPr>
          <p:cNvPr descr="istockphoto-1420958697-612x612.jpg" id="120" name="Google Shape;120;p3"/>
          <p:cNvPicPr preferRelativeResize="0"/>
          <p:nvPr/>
        </p:nvPicPr>
        <p:blipFill rotWithShape="1">
          <a:blip r:embed="rId3">
            <a:alphaModFix/>
          </a:blip>
          <a:srcRect b="0" l="0" r="0" t="0"/>
          <a:stretch/>
        </p:blipFill>
        <p:spPr>
          <a:xfrm>
            <a:off x="-2" y="0"/>
            <a:ext cx="18288001" cy="10287000"/>
          </a:xfrm>
          <a:prstGeom prst="rect">
            <a:avLst/>
          </a:prstGeom>
          <a:noFill/>
          <a:ln>
            <a:noFill/>
          </a:ln>
        </p:spPr>
      </p:pic>
      <p:sp>
        <p:nvSpPr>
          <p:cNvPr id="121" name="Google Shape;121;p3"/>
          <p:cNvSpPr txBox="1"/>
          <p:nvPr/>
        </p:nvSpPr>
        <p:spPr>
          <a:xfrm>
            <a:off x="9037224" y="2597520"/>
            <a:ext cx="8357190" cy="18620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500" u="none" cap="none" strike="noStrike">
                <a:solidFill>
                  <a:schemeClr val="lt1"/>
                </a:solidFill>
                <a:latin typeface="Arial"/>
                <a:ea typeface="Arial"/>
                <a:cs typeface="Arial"/>
                <a:sym typeface="Arial"/>
              </a:rPr>
              <a:t>CONTENTS</a:t>
            </a:r>
            <a:endParaRPr b="0" i="0" sz="1400" u="none" cap="none" strike="noStrike">
              <a:solidFill>
                <a:schemeClr val="lt1"/>
              </a:solidFill>
              <a:latin typeface="Arial"/>
              <a:ea typeface="Arial"/>
              <a:cs typeface="Arial"/>
              <a:sym typeface="Arial"/>
            </a:endParaRPr>
          </a:p>
        </p:txBody>
      </p:sp>
      <p:sp>
        <p:nvSpPr>
          <p:cNvPr id="122" name="Google Shape;122;p3"/>
          <p:cNvSpPr txBox="1"/>
          <p:nvPr/>
        </p:nvSpPr>
        <p:spPr>
          <a:xfrm>
            <a:off x="9027721" y="5610367"/>
            <a:ext cx="8591106" cy="4031873"/>
          </a:xfrm>
          <a:prstGeom prst="rect">
            <a:avLst/>
          </a:prstGeom>
          <a:noFill/>
          <a:ln>
            <a:noFill/>
          </a:ln>
        </p:spPr>
        <p:txBody>
          <a:bodyPr anchorCtr="0" anchor="t" bIns="45700" lIns="91425" spcFirstLastPara="1" rIns="91425" wrap="square" tIns="45700">
            <a:spAutoFit/>
          </a:bodyPr>
          <a:lstStyle/>
          <a:p>
            <a:pPr indent="-203200" lvl="0" marL="0" marR="0" rtl="0" algn="l">
              <a:lnSpc>
                <a:spcPct val="100000"/>
              </a:lnSpc>
              <a:spcBef>
                <a:spcPts val="0"/>
              </a:spcBef>
              <a:spcAft>
                <a:spcPts val="0"/>
              </a:spcAft>
              <a:buClr>
                <a:schemeClr val="lt1"/>
              </a:buClr>
              <a:buSzPts val="3200"/>
              <a:buFont typeface="Noto Sans Symbols"/>
              <a:buChar char="⮚"/>
            </a:pPr>
            <a:r>
              <a:rPr b="0" i="0" lang="en-US" sz="3200" u="none" cap="none" strike="noStrike">
                <a:solidFill>
                  <a:schemeClr val="lt1"/>
                </a:solidFill>
                <a:latin typeface="Arial"/>
                <a:ea typeface="Arial"/>
                <a:cs typeface="Arial"/>
                <a:sym typeface="Arial"/>
              </a:rPr>
              <a:t>INTRODUCTION TO DESIGN THINKING</a:t>
            </a:r>
            <a:endParaRPr/>
          </a:p>
          <a:p>
            <a:pPr indent="-203200" lvl="0" marL="0" marR="0" rtl="0" algn="l">
              <a:lnSpc>
                <a:spcPct val="100000"/>
              </a:lnSpc>
              <a:spcBef>
                <a:spcPts val="0"/>
              </a:spcBef>
              <a:spcAft>
                <a:spcPts val="0"/>
              </a:spcAft>
              <a:buClr>
                <a:schemeClr val="lt1"/>
              </a:buClr>
              <a:buSzPts val="3200"/>
              <a:buFont typeface="Noto Sans Symbols"/>
              <a:buChar char="⮚"/>
            </a:pPr>
            <a:r>
              <a:rPr b="0" i="0" lang="en-US" sz="3200" u="none" cap="none" strike="noStrike">
                <a:solidFill>
                  <a:schemeClr val="lt1"/>
                </a:solidFill>
                <a:latin typeface="Arial"/>
                <a:ea typeface="Arial"/>
                <a:cs typeface="Arial"/>
                <a:sym typeface="Arial"/>
              </a:rPr>
              <a:t>PROBLEM STATEMENT</a:t>
            </a:r>
            <a:endParaRPr/>
          </a:p>
          <a:p>
            <a:pPr indent="-203200" lvl="0" marL="0" marR="0" rtl="0" algn="l">
              <a:lnSpc>
                <a:spcPct val="100000"/>
              </a:lnSpc>
              <a:spcBef>
                <a:spcPts val="0"/>
              </a:spcBef>
              <a:spcAft>
                <a:spcPts val="0"/>
              </a:spcAft>
              <a:buClr>
                <a:schemeClr val="lt1"/>
              </a:buClr>
              <a:buSzPts val="3200"/>
              <a:buFont typeface="Noto Sans Symbols"/>
              <a:buChar char="⮚"/>
            </a:pPr>
            <a:r>
              <a:rPr b="0" i="0" lang="en-US" sz="3200" u="none" cap="none" strike="noStrike">
                <a:solidFill>
                  <a:schemeClr val="lt1"/>
                </a:solidFill>
                <a:latin typeface="Arial"/>
                <a:ea typeface="Arial"/>
                <a:cs typeface="Arial"/>
                <a:sym typeface="Arial"/>
              </a:rPr>
              <a:t>EMPATHY</a:t>
            </a:r>
            <a:endParaRPr/>
          </a:p>
          <a:p>
            <a:pPr indent="-203200" lvl="0" marL="0" marR="0" rtl="0" algn="l">
              <a:lnSpc>
                <a:spcPct val="100000"/>
              </a:lnSpc>
              <a:spcBef>
                <a:spcPts val="0"/>
              </a:spcBef>
              <a:spcAft>
                <a:spcPts val="0"/>
              </a:spcAft>
              <a:buClr>
                <a:schemeClr val="lt1"/>
              </a:buClr>
              <a:buSzPts val="3200"/>
              <a:buFont typeface="Noto Sans Symbols"/>
              <a:buChar char="⮚"/>
            </a:pPr>
            <a:r>
              <a:rPr b="0" i="0" lang="en-US" sz="3200" u="none" cap="none" strike="noStrike">
                <a:solidFill>
                  <a:schemeClr val="lt1"/>
                </a:solidFill>
                <a:latin typeface="Arial"/>
                <a:ea typeface="Arial"/>
                <a:cs typeface="Arial"/>
                <a:sym typeface="Arial"/>
              </a:rPr>
              <a:t>DEFINE</a:t>
            </a:r>
            <a:endParaRPr/>
          </a:p>
          <a:p>
            <a:pPr indent="-203200" lvl="0" marL="0" marR="0" rtl="0" algn="l">
              <a:lnSpc>
                <a:spcPct val="100000"/>
              </a:lnSpc>
              <a:spcBef>
                <a:spcPts val="0"/>
              </a:spcBef>
              <a:spcAft>
                <a:spcPts val="0"/>
              </a:spcAft>
              <a:buClr>
                <a:schemeClr val="lt1"/>
              </a:buClr>
              <a:buSzPts val="3200"/>
              <a:buFont typeface="Noto Sans Symbols"/>
              <a:buChar char="⮚"/>
            </a:pPr>
            <a:r>
              <a:rPr b="0" i="0" lang="en-US" sz="3200" u="none" cap="none" strike="noStrike">
                <a:solidFill>
                  <a:schemeClr val="lt1"/>
                </a:solidFill>
                <a:latin typeface="Arial"/>
                <a:ea typeface="Arial"/>
                <a:cs typeface="Arial"/>
                <a:sym typeface="Arial"/>
              </a:rPr>
              <a:t>IDEATE</a:t>
            </a:r>
            <a:endParaRPr/>
          </a:p>
          <a:p>
            <a:pPr indent="-203200" lvl="0" marL="0" marR="0" rtl="0" algn="l">
              <a:lnSpc>
                <a:spcPct val="100000"/>
              </a:lnSpc>
              <a:spcBef>
                <a:spcPts val="0"/>
              </a:spcBef>
              <a:spcAft>
                <a:spcPts val="0"/>
              </a:spcAft>
              <a:buClr>
                <a:schemeClr val="lt1"/>
              </a:buClr>
              <a:buSzPts val="3200"/>
              <a:buFont typeface="Noto Sans Symbols"/>
              <a:buChar char="⮚"/>
            </a:pPr>
            <a:r>
              <a:rPr b="0" i="0" lang="en-US" sz="3200" u="none" cap="none" strike="noStrike">
                <a:solidFill>
                  <a:schemeClr val="lt1"/>
                </a:solidFill>
                <a:latin typeface="Arial"/>
                <a:ea typeface="Arial"/>
                <a:cs typeface="Arial"/>
                <a:sym typeface="Arial"/>
              </a:rPr>
              <a:t>PROTOTYPE</a:t>
            </a:r>
            <a:endParaRPr/>
          </a:p>
          <a:p>
            <a:pPr indent="-203200" lvl="0" marL="0" marR="0" rtl="0" algn="l">
              <a:lnSpc>
                <a:spcPct val="100000"/>
              </a:lnSpc>
              <a:spcBef>
                <a:spcPts val="0"/>
              </a:spcBef>
              <a:spcAft>
                <a:spcPts val="0"/>
              </a:spcAft>
              <a:buClr>
                <a:schemeClr val="lt1"/>
              </a:buClr>
              <a:buSzPts val="3200"/>
              <a:buFont typeface="Noto Sans Symbols"/>
              <a:buChar char="⮚"/>
            </a:pPr>
            <a:r>
              <a:rPr b="0" i="0" lang="en-US" sz="3200" u="none" cap="none" strike="noStrike">
                <a:solidFill>
                  <a:schemeClr val="lt1"/>
                </a:solidFill>
                <a:latin typeface="Arial"/>
                <a:ea typeface="Arial"/>
                <a:cs typeface="Arial"/>
                <a:sym typeface="Arial"/>
              </a:rPr>
              <a:t>WORKING OF PROTOTYPE</a:t>
            </a:r>
            <a:endParaRPr/>
          </a:p>
          <a:p>
            <a:pPr indent="-203200" lvl="0" marL="0" marR="0" rtl="0" algn="l">
              <a:lnSpc>
                <a:spcPct val="100000"/>
              </a:lnSpc>
              <a:spcBef>
                <a:spcPts val="0"/>
              </a:spcBef>
              <a:spcAft>
                <a:spcPts val="0"/>
              </a:spcAft>
              <a:buClr>
                <a:schemeClr val="lt1"/>
              </a:buClr>
              <a:buSzPts val="3200"/>
              <a:buFont typeface="Noto Sans Symbols"/>
              <a:buChar char="⮚"/>
            </a:pPr>
            <a:r>
              <a:rPr b="0" i="0" lang="en-US" sz="3200" u="none" cap="none" strike="noStrike">
                <a:solidFill>
                  <a:schemeClr val="lt1"/>
                </a:solidFill>
                <a:latin typeface="Arial"/>
                <a:ea typeface="Arial"/>
                <a:cs typeface="Arial"/>
                <a:sym typeface="Arial"/>
              </a:rPr>
              <a:t>CONCLUTION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940"/>
        </a:solidFill>
      </p:bgPr>
    </p:bg>
    <p:spTree>
      <p:nvGrpSpPr>
        <p:cNvPr id="126" name="Shape 126"/>
        <p:cNvGrpSpPr/>
        <p:nvPr/>
      </p:nvGrpSpPr>
      <p:grpSpPr>
        <a:xfrm>
          <a:off x="0" y="0"/>
          <a:ext cx="0" cy="0"/>
          <a:chOff x="0" y="0"/>
          <a:chExt cx="0" cy="0"/>
        </a:xfrm>
      </p:grpSpPr>
      <p:grpSp>
        <p:nvGrpSpPr>
          <p:cNvPr id="127" name="Google Shape;127;p4"/>
          <p:cNvGrpSpPr/>
          <p:nvPr/>
        </p:nvGrpSpPr>
        <p:grpSpPr>
          <a:xfrm>
            <a:off x="604516" y="326658"/>
            <a:ext cx="17079083" cy="9452918"/>
            <a:chOff x="0" y="-47625"/>
            <a:chExt cx="4498165" cy="2489641"/>
          </a:xfrm>
        </p:grpSpPr>
        <p:sp>
          <p:nvSpPr>
            <p:cNvPr id="128" name="Google Shape;128;p4"/>
            <p:cNvSpPr/>
            <p:nvPr/>
          </p:nvSpPr>
          <p:spPr>
            <a:xfrm>
              <a:off x="0" y="0"/>
              <a:ext cx="4498165" cy="2442016"/>
            </a:xfrm>
            <a:custGeom>
              <a:rect b="b" l="l" r="r" t="t"/>
              <a:pathLst>
                <a:path extrusionOk="0" h="2442016" w="4498165">
                  <a:moveTo>
                    <a:pt x="0" y="0"/>
                  </a:moveTo>
                  <a:lnTo>
                    <a:pt x="4498165" y="0"/>
                  </a:lnTo>
                  <a:lnTo>
                    <a:pt x="4498165" y="2442016"/>
                  </a:lnTo>
                  <a:lnTo>
                    <a:pt x="0" y="2442016"/>
                  </a:lnTo>
                  <a:close/>
                </a:path>
              </a:pathLst>
            </a:custGeom>
            <a:gradFill>
              <a:gsLst>
                <a:gs pos="0">
                  <a:srgbClr val="16181B"/>
                </a:gs>
                <a:gs pos="100000">
                  <a:srgbClr val="333940"/>
                </a:gs>
              </a:gsLst>
              <a:lin ang="0" scaled="0"/>
            </a:gradFill>
            <a:ln cap="sq" cmpd="sng" w="19050">
              <a:solidFill>
                <a:srgbClr val="FFFFFF"/>
              </a:solidFill>
              <a:prstDash val="solid"/>
              <a:miter lim="8000"/>
              <a:headEnd len="sm" w="sm" type="none"/>
              <a:tailEnd len="sm" w="sm" type="none"/>
            </a:ln>
          </p:spPr>
        </p:sp>
        <p:sp>
          <p:nvSpPr>
            <p:cNvPr id="129" name="Google Shape;129;p4"/>
            <p:cNvSpPr txBox="1"/>
            <p:nvPr/>
          </p:nvSpPr>
          <p:spPr>
            <a:xfrm>
              <a:off x="0" y="-47625"/>
              <a:ext cx="4498164" cy="2489641"/>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0" name="Google Shape;130;p4"/>
          <p:cNvSpPr txBox="1"/>
          <p:nvPr/>
        </p:nvSpPr>
        <p:spPr>
          <a:xfrm>
            <a:off x="850608" y="1318438"/>
            <a:ext cx="5869172"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800" u="none" cap="none" strike="noStrike">
                <a:solidFill>
                  <a:schemeClr val="lt1"/>
                </a:solidFill>
                <a:latin typeface="Arial"/>
                <a:ea typeface="Arial"/>
                <a:cs typeface="Arial"/>
                <a:sym typeface="Arial"/>
              </a:rPr>
              <a:t>What is meant by design thinking and innovation ?</a:t>
            </a:r>
            <a:endParaRPr/>
          </a:p>
        </p:txBody>
      </p:sp>
      <p:pic>
        <p:nvPicPr>
          <p:cNvPr descr="download.png" id="131" name="Google Shape;131;p4"/>
          <p:cNvPicPr preferRelativeResize="0"/>
          <p:nvPr/>
        </p:nvPicPr>
        <p:blipFill rotWithShape="1">
          <a:blip r:embed="rId3">
            <a:alphaModFix/>
          </a:blip>
          <a:srcRect b="0" l="0" r="0" t="0"/>
          <a:stretch/>
        </p:blipFill>
        <p:spPr>
          <a:xfrm>
            <a:off x="687904" y="4253023"/>
            <a:ext cx="6435910" cy="5443868"/>
          </a:xfrm>
          <a:prstGeom prst="rect">
            <a:avLst/>
          </a:prstGeom>
          <a:noFill/>
          <a:ln>
            <a:noFill/>
          </a:ln>
        </p:spPr>
      </p:pic>
      <p:pic>
        <p:nvPicPr>
          <p:cNvPr descr="designthinking.png" id="132" name="Google Shape;132;p4"/>
          <p:cNvPicPr preferRelativeResize="0"/>
          <p:nvPr/>
        </p:nvPicPr>
        <p:blipFill rotWithShape="1">
          <a:blip r:embed="rId4">
            <a:alphaModFix/>
          </a:blip>
          <a:srcRect b="17214" l="9593" r="10193" t="14982"/>
          <a:stretch/>
        </p:blipFill>
        <p:spPr>
          <a:xfrm>
            <a:off x="7208873" y="4274289"/>
            <a:ext cx="10398641" cy="5401340"/>
          </a:xfrm>
          <a:prstGeom prst="rect">
            <a:avLst/>
          </a:prstGeom>
          <a:noFill/>
          <a:ln>
            <a:noFill/>
          </a:ln>
        </p:spPr>
      </p:pic>
      <p:sp>
        <p:nvSpPr>
          <p:cNvPr id="133" name="Google Shape;133;p4"/>
          <p:cNvSpPr/>
          <p:nvPr/>
        </p:nvSpPr>
        <p:spPr>
          <a:xfrm>
            <a:off x="7378995" y="552893"/>
            <a:ext cx="9973339" cy="3678865"/>
          </a:xfrm>
          <a:prstGeom prst="horizontalScroll">
            <a:avLst>
              <a:gd fmla="val 12500" name="adj"/>
            </a:avLst>
          </a:prstGeom>
          <a:solidFill>
            <a:srgbClr val="10C070"/>
          </a:solidFill>
          <a:ln cap="flat" cmpd="sng" w="25400">
            <a:solidFill>
              <a:srgbClr val="6363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4" name="Google Shape;134;p4"/>
          <p:cNvSpPr txBox="1"/>
          <p:nvPr/>
        </p:nvSpPr>
        <p:spPr>
          <a:xfrm>
            <a:off x="7846827" y="999460"/>
            <a:ext cx="9930809" cy="27644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Arial"/>
                <a:ea typeface="Arial"/>
                <a:cs typeface="Arial"/>
                <a:sym typeface="Arial"/>
              </a:rPr>
              <a:t>Design thinking is a human-centered approach to problem-solving that focuses on understanding users' needs, generating creative solutions, and iteratively testing them.</a:t>
            </a:r>
            <a:endParaRPr/>
          </a:p>
          <a:p>
            <a:pPr indent="0" lvl="0" marL="0" marR="0" rtl="0" algn="l">
              <a:lnSpc>
                <a:spcPct val="100000"/>
              </a:lnSpc>
              <a:spcBef>
                <a:spcPts val="0"/>
              </a:spcBef>
              <a:spcAft>
                <a:spcPts val="0"/>
              </a:spcAft>
              <a:buNone/>
            </a:pPr>
            <a:r>
              <a:rPr b="0" i="0" lang="en-US" sz="2800" u="none" cap="none" strike="noStrike">
                <a:solidFill>
                  <a:schemeClr val="dk1"/>
                </a:solidFill>
                <a:latin typeface="Arial"/>
                <a:ea typeface="Arial"/>
                <a:cs typeface="Arial"/>
                <a:sym typeface="Arial"/>
              </a:rPr>
              <a:t> It's a process of empathy, ideation, prototyping, and testing, aiming to create innovative solutions that meet real user needs and improve the user experience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940"/>
        </a:solidFill>
      </p:bgPr>
    </p:bg>
    <p:spTree>
      <p:nvGrpSpPr>
        <p:cNvPr id="138" name="Shape 138"/>
        <p:cNvGrpSpPr/>
        <p:nvPr/>
      </p:nvGrpSpPr>
      <p:grpSpPr>
        <a:xfrm>
          <a:off x="0" y="0"/>
          <a:ext cx="0" cy="0"/>
          <a:chOff x="0" y="0"/>
          <a:chExt cx="0" cy="0"/>
        </a:xfrm>
      </p:grpSpPr>
      <p:grpSp>
        <p:nvGrpSpPr>
          <p:cNvPr id="139" name="Google Shape;139;p5"/>
          <p:cNvGrpSpPr/>
          <p:nvPr/>
        </p:nvGrpSpPr>
        <p:grpSpPr>
          <a:xfrm>
            <a:off x="604516" y="326659"/>
            <a:ext cx="17078972" cy="9452856"/>
            <a:chOff x="0" y="-47625"/>
            <a:chExt cx="4498165" cy="2489641"/>
          </a:xfrm>
        </p:grpSpPr>
        <p:sp>
          <p:nvSpPr>
            <p:cNvPr id="140" name="Google Shape;140;p5"/>
            <p:cNvSpPr/>
            <p:nvPr/>
          </p:nvSpPr>
          <p:spPr>
            <a:xfrm>
              <a:off x="0" y="0"/>
              <a:ext cx="4498165" cy="2442016"/>
            </a:xfrm>
            <a:custGeom>
              <a:rect b="b" l="l" r="r" t="t"/>
              <a:pathLst>
                <a:path extrusionOk="0" h="2442016" w="4498165">
                  <a:moveTo>
                    <a:pt x="0" y="0"/>
                  </a:moveTo>
                  <a:lnTo>
                    <a:pt x="4498165" y="0"/>
                  </a:lnTo>
                  <a:lnTo>
                    <a:pt x="4498165" y="2442016"/>
                  </a:lnTo>
                  <a:lnTo>
                    <a:pt x="0" y="2442016"/>
                  </a:lnTo>
                  <a:close/>
                </a:path>
              </a:pathLst>
            </a:custGeom>
            <a:blipFill rotWithShape="1">
              <a:blip r:embed="rId3">
                <a:alphaModFix/>
              </a:blip>
              <a:stretch>
                <a:fillRect b="0" l="0" r="0" t="0"/>
              </a:stretch>
            </a:blipFill>
            <a:ln cap="sq" cmpd="sng" w="19050">
              <a:solidFill>
                <a:srgbClr val="FFFFFF"/>
              </a:solidFill>
              <a:prstDash val="solid"/>
              <a:miter lim="8000"/>
              <a:headEnd len="sm" w="sm" type="none"/>
              <a:tailEnd len="sm" w="sm" type="none"/>
            </a:ln>
          </p:spPr>
        </p:sp>
        <p:sp>
          <p:nvSpPr>
            <p:cNvPr id="141" name="Google Shape;141;p5"/>
            <p:cNvSpPr txBox="1"/>
            <p:nvPr/>
          </p:nvSpPr>
          <p:spPr>
            <a:xfrm>
              <a:off x="0" y="-47625"/>
              <a:ext cx="4498164" cy="2489641"/>
            </a:xfrm>
            <a:prstGeom prst="rect">
              <a:avLst/>
            </a:prstGeom>
            <a:blipFill rotWithShape="1">
              <a:blip r:embed="rId3">
                <a:alphaModFix/>
              </a:blip>
              <a:stretch>
                <a:fillRect b="0" l="0" r="0" t="0"/>
              </a:stretch>
            </a:blip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2" name="Google Shape;142;p5"/>
          <p:cNvSpPr txBox="1"/>
          <p:nvPr/>
        </p:nvSpPr>
        <p:spPr>
          <a:xfrm>
            <a:off x="7575353" y="6317568"/>
            <a:ext cx="8981110" cy="1015663"/>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6000" u="none" cap="none" strike="noStrike">
                <a:solidFill>
                  <a:schemeClr val="lt1"/>
                </a:solidFill>
                <a:latin typeface="Arial"/>
                <a:ea typeface="Arial"/>
                <a:cs typeface="Arial"/>
                <a:sym typeface="Arial"/>
              </a:rPr>
              <a:t>PROBLEM STATEMENT</a:t>
            </a:r>
            <a:endParaRPr b="1" i="0" sz="6000" u="none" cap="none" strike="noStrike">
              <a:solidFill>
                <a:schemeClr val="lt1"/>
              </a:solidFill>
              <a:latin typeface="Arial"/>
              <a:ea typeface="Arial"/>
              <a:cs typeface="Arial"/>
              <a:sym typeface="Arial"/>
            </a:endParaRPr>
          </a:p>
        </p:txBody>
      </p:sp>
      <p:sp>
        <p:nvSpPr>
          <p:cNvPr id="143" name="Google Shape;143;p5"/>
          <p:cNvSpPr txBox="1"/>
          <p:nvPr/>
        </p:nvSpPr>
        <p:spPr>
          <a:xfrm>
            <a:off x="6968173" y="7593003"/>
            <a:ext cx="10441172"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FFF00"/>
                </a:solidFill>
                <a:latin typeface="Arial"/>
                <a:ea typeface="Arial"/>
                <a:cs typeface="Arial"/>
                <a:sym typeface="Arial"/>
              </a:rPr>
              <a:t>	</a:t>
            </a:r>
            <a:r>
              <a:rPr b="1" i="0" lang="en-US" sz="4000" u="none" cap="none" strike="noStrike">
                <a:solidFill>
                  <a:srgbClr val="FFFF00"/>
                </a:solidFill>
                <a:latin typeface="Arial"/>
                <a:ea typeface="Arial"/>
                <a:cs typeface="Arial"/>
                <a:sym typeface="Arial"/>
              </a:rPr>
              <a:t>Manual irrigation system are labour intensive and often inefficient , leading to water waste &amp;reduced to crop yield</a:t>
            </a:r>
            <a:endParaRPr b="0" i="0" sz="20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940"/>
        </a:solidFill>
      </p:bgPr>
    </p:bg>
    <p:spTree>
      <p:nvGrpSpPr>
        <p:cNvPr id="147" name="Shape 147"/>
        <p:cNvGrpSpPr/>
        <p:nvPr/>
      </p:nvGrpSpPr>
      <p:grpSpPr>
        <a:xfrm>
          <a:off x="0" y="0"/>
          <a:ext cx="0" cy="0"/>
          <a:chOff x="0" y="0"/>
          <a:chExt cx="0" cy="0"/>
        </a:xfrm>
      </p:grpSpPr>
      <p:pic>
        <p:nvPicPr>
          <p:cNvPr id="148" name="Google Shape;148;p6"/>
          <p:cNvPicPr preferRelativeResize="0"/>
          <p:nvPr/>
        </p:nvPicPr>
        <p:blipFill rotWithShape="1">
          <a:blip r:embed="rId3">
            <a:alphaModFix/>
          </a:blip>
          <a:srcRect b="0" l="0" r="0" t="0"/>
          <a:stretch/>
        </p:blipFill>
        <p:spPr>
          <a:xfrm>
            <a:off x="593619" y="412594"/>
            <a:ext cx="17100762" cy="9461812"/>
          </a:xfrm>
          <a:prstGeom prst="rect">
            <a:avLst/>
          </a:prstGeom>
          <a:noFill/>
          <a:ln>
            <a:noFill/>
          </a:ln>
        </p:spPr>
      </p:pic>
      <p:sp>
        <p:nvSpPr>
          <p:cNvPr id="149" name="Google Shape;149;p6"/>
          <p:cNvSpPr/>
          <p:nvPr/>
        </p:nvSpPr>
        <p:spPr>
          <a:xfrm>
            <a:off x="1236133" y="3810000"/>
            <a:ext cx="4013200" cy="1333500"/>
          </a:xfrm>
          <a:prstGeom prst="flowChartPunchedTape">
            <a:avLst/>
          </a:prstGeom>
          <a:solidFill>
            <a:srgbClr val="7030A0"/>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0" name="Google Shape;150;p6"/>
          <p:cNvSpPr txBox="1"/>
          <p:nvPr/>
        </p:nvSpPr>
        <p:spPr>
          <a:xfrm>
            <a:off x="1404512" y="4058508"/>
            <a:ext cx="4487335"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800" u="none" cap="none" strike="noStrike">
                <a:solidFill>
                  <a:schemeClr val="lt1"/>
                </a:solidFill>
                <a:latin typeface="Arial"/>
                <a:ea typeface="Arial"/>
                <a:cs typeface="Arial"/>
                <a:sym typeface="Arial"/>
              </a:rPr>
              <a:t>EMPATHY:</a:t>
            </a:r>
            <a:endParaRPr b="0" i="0" sz="2000" u="none" cap="none" strike="noStrike">
              <a:solidFill>
                <a:schemeClr val="lt1"/>
              </a:solidFill>
              <a:latin typeface="Arial"/>
              <a:ea typeface="Arial"/>
              <a:cs typeface="Arial"/>
              <a:sym typeface="Arial"/>
            </a:endParaRPr>
          </a:p>
        </p:txBody>
      </p:sp>
      <p:sp>
        <p:nvSpPr>
          <p:cNvPr id="151" name="Google Shape;151;p6"/>
          <p:cNvSpPr txBox="1"/>
          <p:nvPr/>
        </p:nvSpPr>
        <p:spPr>
          <a:xfrm>
            <a:off x="5417712" y="1032928"/>
            <a:ext cx="11955888" cy="85869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dk1"/>
                </a:solidFill>
                <a:highlight>
                  <a:srgbClr val="FF00FF"/>
                </a:highlight>
                <a:latin typeface="Arial"/>
                <a:ea typeface="Arial"/>
                <a:cs typeface="Arial"/>
                <a:sym typeface="Arial"/>
              </a:rPr>
              <a:t>Human-Centered Empathy</a:t>
            </a:r>
            <a:endParaRPr/>
          </a:p>
          <a:p>
            <a:pPr indent="0" lvl="0" marL="0" marR="0" rtl="0" algn="l">
              <a:lnSpc>
                <a:spcPct val="100000"/>
              </a:lnSpc>
              <a:spcBef>
                <a:spcPts val="0"/>
              </a:spcBef>
              <a:spcAft>
                <a:spcPts val="0"/>
              </a:spcAft>
              <a:buNone/>
            </a:pPr>
            <a:r>
              <a:rPr b="1" i="0" lang="en-US" sz="2400" u="none" cap="none" strike="noStrike">
                <a:solidFill>
                  <a:schemeClr val="lt1"/>
                </a:solidFill>
                <a:latin typeface="Arial"/>
                <a:ea typeface="Arial"/>
                <a:cs typeface="Arial"/>
                <a:sym typeface="Arial"/>
              </a:rPr>
              <a:t>	Farmers' livelihoods</a:t>
            </a:r>
            <a:r>
              <a:rPr b="0" i="0" lang="en-US" sz="2400" u="none" cap="none" strike="noStrike">
                <a:solidFill>
                  <a:schemeClr val="lt1"/>
                </a:solidFill>
                <a:latin typeface="Arial"/>
                <a:ea typeface="Arial"/>
                <a:cs typeface="Arial"/>
                <a:sym typeface="Arial"/>
              </a:rPr>
              <a:t>: Many smallholder farmers struggle with the costs and unreliability of fuel-based pumps or limited access to grid electricity. Solar irrigation offers a clean, cost-effective, and reliable alternative.</a:t>
            </a:r>
            <a:endParaRPr/>
          </a:p>
          <a:p>
            <a:pPr indent="0" lvl="0" marL="0" marR="0" rtl="0" algn="l">
              <a:lnSpc>
                <a:spcPct val="100000"/>
              </a:lnSpc>
              <a:spcBef>
                <a:spcPts val="0"/>
              </a:spcBef>
              <a:spcAft>
                <a:spcPts val="0"/>
              </a:spcAft>
              <a:buNone/>
            </a:pPr>
            <a:r>
              <a:rPr b="1" i="0" lang="en-US" sz="2400" u="none" cap="none" strike="noStrike">
                <a:solidFill>
                  <a:schemeClr val="lt1"/>
                </a:solidFill>
                <a:latin typeface="Arial"/>
                <a:ea typeface="Arial"/>
                <a:cs typeface="Arial"/>
                <a:sym typeface="Arial"/>
              </a:rPr>
              <a:t>	Daily struggles</a:t>
            </a:r>
            <a:r>
              <a:rPr b="0" i="0" lang="en-US" sz="2400" u="none" cap="none" strike="noStrike">
                <a:solidFill>
                  <a:schemeClr val="lt1"/>
                </a:solidFill>
                <a:latin typeface="Arial"/>
                <a:ea typeface="Arial"/>
                <a:cs typeface="Arial"/>
                <a:sym typeface="Arial"/>
              </a:rPr>
              <a:t>: Understanding that a farmer wakes before dawn and hauls water manually, or waits anxiously for rains that don’t come, puts solar irrigation into perspective—not as a luxury, but a tool of liberation.</a:t>
            </a:r>
            <a:endParaRPr/>
          </a:p>
          <a:p>
            <a:pPr indent="0" lvl="0" marL="0" marR="0" rtl="0" algn="l">
              <a:lnSpc>
                <a:spcPct val="100000"/>
              </a:lnSpc>
              <a:spcBef>
                <a:spcPts val="0"/>
              </a:spcBef>
              <a:spcAft>
                <a:spcPts val="0"/>
              </a:spcAft>
              <a:buNone/>
            </a:pPr>
            <a:r>
              <a:rPr b="1" i="0" lang="en-US" sz="2400" u="none" cap="none" strike="noStrike">
                <a:solidFill>
                  <a:schemeClr val="lt1"/>
                </a:solidFill>
                <a:latin typeface="Arial"/>
                <a:ea typeface="Arial"/>
                <a:cs typeface="Arial"/>
                <a:sym typeface="Arial"/>
              </a:rPr>
              <a:t>	Women and children</a:t>
            </a:r>
            <a:r>
              <a:rPr b="0" i="0" lang="en-US" sz="2400" u="none" cap="none" strike="noStrike">
                <a:solidFill>
                  <a:schemeClr val="lt1"/>
                </a:solidFill>
                <a:latin typeface="Arial"/>
                <a:ea typeface="Arial"/>
                <a:cs typeface="Arial"/>
                <a:sym typeface="Arial"/>
              </a:rPr>
              <a:t>: In many regions, women and kids are tasked with fetching water. Solar irrigation can free up their time for education, rest, or additional income-generating activities.</a:t>
            </a:r>
            <a:endParaRPr/>
          </a:p>
          <a:p>
            <a:pPr indent="0" lvl="0" marL="0" marR="0" rtl="0" algn="l">
              <a:lnSpc>
                <a:spcPct val="100000"/>
              </a:lnSpc>
              <a:spcBef>
                <a:spcPts val="0"/>
              </a:spcBef>
              <a:spcAft>
                <a:spcPts val="0"/>
              </a:spcAft>
              <a:buNone/>
            </a:pPr>
            <a:r>
              <a:rPr b="1" i="0" lang="en-US" sz="2400" u="none" cap="none" strike="noStrike">
                <a:solidFill>
                  <a:schemeClr val="dk1"/>
                </a:solidFill>
                <a:highlight>
                  <a:srgbClr val="FF00FF"/>
                </a:highlight>
                <a:latin typeface="Arial"/>
                <a:ea typeface="Arial"/>
                <a:cs typeface="Arial"/>
                <a:sym typeface="Arial"/>
              </a:rPr>
              <a:t>Environmental Empathy</a:t>
            </a:r>
            <a:endParaRPr/>
          </a:p>
          <a:p>
            <a:pPr indent="0" lvl="0" marL="0" marR="0" rtl="0" algn="l">
              <a:lnSpc>
                <a:spcPct val="100000"/>
              </a:lnSpc>
              <a:spcBef>
                <a:spcPts val="0"/>
              </a:spcBef>
              <a:spcAft>
                <a:spcPts val="0"/>
              </a:spcAft>
              <a:buNone/>
            </a:pPr>
            <a:r>
              <a:rPr b="1" i="0" lang="en-US" sz="2400" u="none" cap="none" strike="noStrike">
                <a:solidFill>
                  <a:schemeClr val="lt1"/>
                </a:solidFill>
                <a:latin typeface="Arial"/>
                <a:ea typeface="Arial"/>
                <a:cs typeface="Arial"/>
                <a:sym typeface="Arial"/>
              </a:rPr>
              <a:t>	Sustainability</a:t>
            </a:r>
            <a:r>
              <a:rPr b="0" i="0" lang="en-US" sz="2400" u="none" cap="none" strike="noStrike">
                <a:solidFill>
                  <a:schemeClr val="lt1"/>
                </a:solidFill>
                <a:latin typeface="Arial"/>
                <a:ea typeface="Arial"/>
                <a:cs typeface="Arial"/>
                <a:sym typeface="Arial"/>
              </a:rPr>
              <a:t>: Solar-powered pumps reduce reliance on diesel and grid power, cutting carbon emissions and air pollution.</a:t>
            </a:r>
            <a:endParaRPr/>
          </a:p>
          <a:p>
            <a:pPr indent="0" lvl="0" marL="0" marR="0" rtl="0" algn="l">
              <a:lnSpc>
                <a:spcPct val="100000"/>
              </a:lnSpc>
              <a:spcBef>
                <a:spcPts val="0"/>
              </a:spcBef>
              <a:spcAft>
                <a:spcPts val="0"/>
              </a:spcAft>
              <a:buNone/>
            </a:pPr>
            <a:r>
              <a:rPr b="1" i="0" lang="en-US" sz="2400" u="none" cap="none" strike="noStrike">
                <a:solidFill>
                  <a:schemeClr val="lt1"/>
                </a:solidFill>
                <a:latin typeface="Arial"/>
                <a:ea typeface="Arial"/>
                <a:cs typeface="Arial"/>
                <a:sym typeface="Arial"/>
              </a:rPr>
              <a:t>	Water use awareness</a:t>
            </a:r>
            <a:r>
              <a:rPr b="0" i="0" lang="en-US" sz="2400" u="none" cap="none" strike="noStrike">
                <a:solidFill>
                  <a:schemeClr val="lt1"/>
                </a:solidFill>
                <a:latin typeface="Arial"/>
                <a:ea typeface="Arial"/>
                <a:cs typeface="Arial"/>
                <a:sym typeface="Arial"/>
              </a:rPr>
              <a:t>: With solar irrigation, water becomes more accessible, but it's important to design systems with empathy for future generations—avoiding over-extraction from aquifers.</a:t>
            </a:r>
            <a:endParaRPr/>
          </a:p>
          <a:p>
            <a:pPr indent="0" lvl="0" marL="0" marR="0" rtl="0" algn="l">
              <a:lnSpc>
                <a:spcPct val="100000"/>
              </a:lnSpc>
              <a:spcBef>
                <a:spcPts val="0"/>
              </a:spcBef>
              <a:spcAft>
                <a:spcPts val="0"/>
              </a:spcAft>
              <a:buNone/>
            </a:pPr>
            <a:r>
              <a:rPr b="1" i="0" lang="en-US" sz="2400" u="none" cap="none" strike="noStrike">
                <a:solidFill>
                  <a:schemeClr val="dk1"/>
                </a:solidFill>
                <a:highlight>
                  <a:srgbClr val="FF00FF"/>
                </a:highlight>
                <a:latin typeface="Arial"/>
                <a:ea typeface="Arial"/>
                <a:cs typeface="Arial"/>
                <a:sym typeface="Arial"/>
              </a:rPr>
              <a:t>Social Empathy</a:t>
            </a:r>
            <a:endParaRPr/>
          </a:p>
          <a:p>
            <a:pPr indent="0" lvl="0" marL="0" marR="0" rtl="0" algn="l">
              <a:lnSpc>
                <a:spcPct val="100000"/>
              </a:lnSpc>
              <a:spcBef>
                <a:spcPts val="0"/>
              </a:spcBef>
              <a:spcAft>
                <a:spcPts val="0"/>
              </a:spcAft>
              <a:buNone/>
            </a:pPr>
            <a:r>
              <a:rPr b="1" i="0" lang="en-US" sz="2400" u="none" cap="none" strike="noStrike">
                <a:solidFill>
                  <a:schemeClr val="lt1"/>
                </a:solidFill>
                <a:latin typeface="Arial"/>
                <a:ea typeface="Arial"/>
                <a:cs typeface="Arial"/>
                <a:sym typeface="Arial"/>
              </a:rPr>
              <a:t>	Community upliftment</a:t>
            </a:r>
            <a:r>
              <a:rPr b="0" i="0" lang="en-US" sz="2400" u="none" cap="none" strike="noStrike">
                <a:solidFill>
                  <a:schemeClr val="lt1"/>
                </a:solidFill>
                <a:latin typeface="Arial"/>
                <a:ea typeface="Arial"/>
                <a:cs typeface="Arial"/>
                <a:sym typeface="Arial"/>
              </a:rPr>
              <a:t>: Empathizing with entire communities means recognizing that one solar pump might transform a village—boosting crop yields, food security, and even schooling rates.</a:t>
            </a:r>
            <a:endParaRPr/>
          </a:p>
          <a:p>
            <a:pPr indent="0" lvl="0" marL="0" marR="0" rtl="0" algn="l">
              <a:lnSpc>
                <a:spcPct val="100000"/>
              </a:lnSpc>
              <a:spcBef>
                <a:spcPts val="0"/>
              </a:spcBef>
              <a:spcAft>
                <a:spcPts val="0"/>
              </a:spcAft>
              <a:buNone/>
            </a:pPr>
            <a:r>
              <a:rPr b="1" i="0" lang="en-US" sz="2400" u="none" cap="none" strike="noStrike">
                <a:solidFill>
                  <a:schemeClr val="lt1"/>
                </a:solidFill>
                <a:latin typeface="Arial"/>
                <a:ea typeface="Arial"/>
                <a:cs typeface="Arial"/>
                <a:sym typeface="Arial"/>
              </a:rPr>
              <a:t>	Equity</a:t>
            </a:r>
            <a:r>
              <a:rPr b="0" i="0" lang="en-US" sz="2400" u="none" cap="none" strike="noStrike">
                <a:solidFill>
                  <a:schemeClr val="lt1"/>
                </a:solidFill>
                <a:latin typeface="Arial"/>
                <a:ea typeface="Arial"/>
                <a:cs typeface="Arial"/>
                <a:sym typeface="Arial"/>
              </a:rPr>
              <a:t>: A solar system can create disparities if only a few can afford it. Designing for access—through cooperatives, subsidies, or microfinancing</a:t>
            </a:r>
            <a:endParaRPr/>
          </a:p>
          <a:p>
            <a:pPr indent="0" lvl="0" marL="0" marR="0" rtl="0" algn="l">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descr="remove_watermark_image_20250428_150748.png" id="156" name="Google Shape;156;p7"/>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157" name="Google Shape;157;p7"/>
          <p:cNvSpPr txBox="1"/>
          <p:nvPr/>
        </p:nvSpPr>
        <p:spPr>
          <a:xfrm>
            <a:off x="544749" y="4513633"/>
            <a:ext cx="3501958"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6000" u="none" cap="none" strike="noStrike">
                <a:solidFill>
                  <a:srgbClr val="FFFF00"/>
                </a:solidFill>
                <a:latin typeface="Arial"/>
                <a:ea typeface="Arial"/>
                <a:cs typeface="Arial"/>
                <a:sym typeface="Arial"/>
              </a:rPr>
              <a:t>DEFINE</a:t>
            </a:r>
            <a:endParaRPr b="0" i="0" sz="2400" u="none" cap="none" strike="noStrike">
              <a:solidFill>
                <a:srgbClr val="FFFF00"/>
              </a:solidFill>
              <a:latin typeface="Arial"/>
              <a:ea typeface="Arial"/>
              <a:cs typeface="Arial"/>
              <a:sym typeface="Arial"/>
            </a:endParaRPr>
          </a:p>
        </p:txBody>
      </p:sp>
      <p:sp>
        <p:nvSpPr>
          <p:cNvPr id="158" name="Google Shape;158;p7"/>
          <p:cNvSpPr txBox="1"/>
          <p:nvPr/>
        </p:nvSpPr>
        <p:spPr>
          <a:xfrm>
            <a:off x="440633" y="5796565"/>
            <a:ext cx="15707282"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000" u="none" cap="none" strike="noStrike">
                <a:solidFill>
                  <a:schemeClr val="lt1"/>
                </a:solidFill>
                <a:latin typeface="Arial"/>
                <a:ea typeface="Arial"/>
                <a:cs typeface="Arial"/>
                <a:sym typeface="Arial"/>
              </a:rPr>
              <a:t>With advancements in technology, the systems can be made more user-friendly. You can control the motor pump from a remote location using your mobile phone. You can get water level indication of the reservoir and overhead storage tank on your mobile phone. These technologies are already available in the market, though presently they are not so popular</a:t>
            </a:r>
            <a:endParaRPr b="0" i="0" sz="40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8"/>
          <p:cNvSpPr/>
          <p:nvPr/>
        </p:nvSpPr>
        <p:spPr>
          <a:xfrm>
            <a:off x="4470399" y="1016000"/>
            <a:ext cx="8517466" cy="1540934"/>
          </a:xfrm>
          <a:prstGeom prst="flowChartTerminator">
            <a:avLst/>
          </a:prstGeom>
          <a:gradFill>
            <a:gsLst>
              <a:gs pos="0">
                <a:srgbClr val="C9C9C9"/>
              </a:gs>
              <a:gs pos="26000">
                <a:srgbClr val="C9C9C9"/>
              </a:gs>
              <a:gs pos="46000">
                <a:srgbClr val="C9C9C9"/>
              </a:gs>
              <a:gs pos="52999">
                <a:srgbClr val="F8F8F8"/>
              </a:gs>
              <a:gs pos="100000">
                <a:srgbClr val="DADADA"/>
              </a:gs>
            </a:gsLst>
            <a:lin ang="5400000" scaled="0"/>
          </a:gradFill>
          <a:ln cap="flat" cmpd="sng" w="25400">
            <a:solidFill>
              <a:srgbClr val="6363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4" name="Google Shape;164;p8"/>
          <p:cNvSpPr txBox="1"/>
          <p:nvPr/>
        </p:nvSpPr>
        <p:spPr>
          <a:xfrm>
            <a:off x="6998154" y="1385293"/>
            <a:ext cx="6062134"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400" u="none" cap="none" strike="noStrike">
                <a:solidFill>
                  <a:schemeClr val="dk1"/>
                </a:solidFill>
                <a:latin typeface="Arial"/>
                <a:ea typeface="Arial"/>
                <a:cs typeface="Arial"/>
                <a:sym typeface="Arial"/>
              </a:rPr>
              <a:t>PROTOTYPE</a:t>
            </a:r>
            <a:endParaRPr b="0" i="0" sz="2800" u="none" cap="none" strike="noStrike">
              <a:solidFill>
                <a:schemeClr val="dk1"/>
              </a:solidFill>
              <a:latin typeface="Arial"/>
              <a:ea typeface="Arial"/>
              <a:cs typeface="Arial"/>
              <a:sym typeface="Arial"/>
            </a:endParaRPr>
          </a:p>
        </p:txBody>
      </p:sp>
      <p:sp>
        <p:nvSpPr>
          <p:cNvPr id="165" name="Google Shape;165;p8"/>
          <p:cNvSpPr/>
          <p:nvPr/>
        </p:nvSpPr>
        <p:spPr>
          <a:xfrm>
            <a:off x="9293883" y="3237512"/>
            <a:ext cx="8517466" cy="6665245"/>
          </a:xfrm>
          <a:prstGeom prst="rect">
            <a:avLst/>
          </a:prstGeom>
          <a:solidFill>
            <a:schemeClr val="accent1"/>
          </a:solidFill>
          <a:ln cap="flat" cmpd="sng" w="25400">
            <a:solidFill>
              <a:srgbClr val="6363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6" name="Google Shape;166;p8"/>
          <p:cNvSpPr/>
          <p:nvPr/>
        </p:nvSpPr>
        <p:spPr>
          <a:xfrm>
            <a:off x="406215" y="3244808"/>
            <a:ext cx="17405133" cy="6665245"/>
          </a:xfrm>
          <a:prstGeom prst="rect">
            <a:avLst/>
          </a:prstGeom>
          <a:blipFill rotWithShape="1">
            <a:blip r:embed="rId3">
              <a:alphaModFix/>
            </a:blip>
            <a:stretch>
              <a:fillRect b="0" l="0" r="0" t="0"/>
            </a:stretch>
          </a:blipFill>
          <a:ln cap="flat" cmpd="sng" w="25400">
            <a:solidFill>
              <a:srgbClr val="6363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9"/>
          <p:cNvSpPr txBox="1"/>
          <p:nvPr/>
        </p:nvSpPr>
        <p:spPr>
          <a:xfrm>
            <a:off x="700390" y="1186774"/>
            <a:ext cx="719846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000" u="none" cap="none" strike="noStrike">
                <a:solidFill>
                  <a:schemeClr val="lt1"/>
                </a:solidFill>
                <a:latin typeface="Arial"/>
                <a:ea typeface="Arial"/>
                <a:cs typeface="Arial"/>
                <a:sym typeface="Arial"/>
              </a:rPr>
              <a:t>WORKING OF PROTOTYPE</a:t>
            </a:r>
            <a:endParaRPr b="0" i="0" sz="2000" u="none" cap="none" strike="noStrike">
              <a:solidFill>
                <a:schemeClr val="lt1"/>
              </a:solidFill>
              <a:latin typeface="Arial"/>
              <a:ea typeface="Arial"/>
              <a:cs typeface="Arial"/>
              <a:sym typeface="Arial"/>
            </a:endParaRPr>
          </a:p>
        </p:txBody>
      </p:sp>
      <p:sp>
        <p:nvSpPr>
          <p:cNvPr id="172" name="Google Shape;172;p9"/>
          <p:cNvSpPr txBox="1"/>
          <p:nvPr/>
        </p:nvSpPr>
        <p:spPr>
          <a:xfrm>
            <a:off x="894945" y="2937753"/>
            <a:ext cx="14630400" cy="7078861"/>
          </a:xfrm>
          <a:prstGeom prst="rect">
            <a:avLst/>
          </a:prstGeom>
          <a:noFill/>
          <a:ln>
            <a:noFill/>
          </a:ln>
        </p:spPr>
        <p:txBody>
          <a:bodyPr anchorCtr="0" anchor="t" bIns="45700" lIns="91425" spcFirstLastPara="1" rIns="91425" wrap="square" tIns="45700">
            <a:spAutoFit/>
          </a:bodyPr>
          <a:lstStyle/>
          <a:p>
            <a:pPr indent="-571500" lvl="0" marL="571500" marR="0" rtl="0" algn="l">
              <a:lnSpc>
                <a:spcPct val="100000"/>
              </a:lnSpc>
              <a:spcBef>
                <a:spcPts val="0"/>
              </a:spcBef>
              <a:spcAft>
                <a:spcPts val="0"/>
              </a:spcAft>
              <a:buClr>
                <a:schemeClr val="lt1"/>
              </a:buClr>
              <a:buSzPts val="4400"/>
              <a:buFont typeface="Noto Sans Symbols"/>
              <a:buChar char="❑"/>
            </a:pPr>
            <a:r>
              <a:rPr b="0" i="0" lang="en-US" sz="4400" u="none" cap="none" strike="noStrike">
                <a:solidFill>
                  <a:schemeClr val="lt1"/>
                </a:solidFill>
                <a:latin typeface="Arial"/>
                <a:ea typeface="Arial"/>
                <a:cs typeface="Arial"/>
                <a:sym typeface="Arial"/>
              </a:rPr>
              <a:t>In this the solar energy is taken input for the solar panel and that panel converts into electrical energy.</a:t>
            </a:r>
            <a:endParaRPr/>
          </a:p>
          <a:p>
            <a:pPr indent="-571500" lvl="0" marL="571500" marR="0" rtl="0" algn="l">
              <a:lnSpc>
                <a:spcPct val="100000"/>
              </a:lnSpc>
              <a:spcBef>
                <a:spcPts val="0"/>
              </a:spcBef>
              <a:spcAft>
                <a:spcPts val="0"/>
              </a:spcAft>
              <a:buClr>
                <a:schemeClr val="lt1"/>
              </a:buClr>
              <a:buSzPts val="4400"/>
              <a:buFont typeface="Noto Sans Symbols"/>
              <a:buChar char="❑"/>
            </a:pPr>
            <a:r>
              <a:rPr b="0" i="0" lang="en-US" sz="4400" u="none" cap="none" strike="noStrike">
                <a:solidFill>
                  <a:schemeClr val="lt1"/>
                </a:solidFill>
                <a:latin typeface="Arial"/>
                <a:ea typeface="Arial"/>
                <a:cs typeface="Arial"/>
                <a:sym typeface="Arial"/>
              </a:rPr>
              <a:t>That electrical energy is stored in the battery.</a:t>
            </a:r>
            <a:endParaRPr/>
          </a:p>
          <a:p>
            <a:pPr indent="-571500" lvl="0" marL="571500" marR="0" rtl="0" algn="l">
              <a:lnSpc>
                <a:spcPct val="100000"/>
              </a:lnSpc>
              <a:spcBef>
                <a:spcPts val="0"/>
              </a:spcBef>
              <a:spcAft>
                <a:spcPts val="0"/>
              </a:spcAft>
              <a:buClr>
                <a:schemeClr val="lt1"/>
              </a:buClr>
              <a:buSzPts val="4400"/>
              <a:buFont typeface="Noto Sans Symbols"/>
              <a:buChar char="❑"/>
            </a:pPr>
            <a:r>
              <a:rPr b="0" i="0" lang="en-US" sz="4400" u="none" cap="none" strike="noStrike">
                <a:solidFill>
                  <a:schemeClr val="lt1"/>
                </a:solidFill>
                <a:latin typeface="Arial"/>
                <a:ea typeface="Arial"/>
                <a:cs typeface="Arial"/>
                <a:sym typeface="Arial"/>
              </a:rPr>
              <a:t>We are using TP4056A module charging for storing and using electrical power.</a:t>
            </a:r>
            <a:endParaRPr/>
          </a:p>
          <a:p>
            <a:pPr indent="-571500" lvl="0" marL="571500" marR="0" rtl="0" algn="l">
              <a:lnSpc>
                <a:spcPct val="100000"/>
              </a:lnSpc>
              <a:spcBef>
                <a:spcPts val="0"/>
              </a:spcBef>
              <a:spcAft>
                <a:spcPts val="0"/>
              </a:spcAft>
              <a:buClr>
                <a:schemeClr val="lt1"/>
              </a:buClr>
              <a:buSzPts val="4400"/>
              <a:buFont typeface="Noto Sans Symbols"/>
              <a:buChar char="❑"/>
            </a:pPr>
            <a:r>
              <a:rPr b="0" i="0" lang="en-US" sz="4400" u="none" cap="none" strike="noStrike">
                <a:solidFill>
                  <a:schemeClr val="lt1"/>
                </a:solidFill>
                <a:latin typeface="Arial"/>
                <a:ea typeface="Arial"/>
                <a:cs typeface="Arial"/>
                <a:sym typeface="Arial"/>
              </a:rPr>
              <a:t>The motor is used to pump the water from pond/lake to the field.</a:t>
            </a:r>
            <a:endParaRPr/>
          </a:p>
          <a:p>
            <a:pPr indent="-571500" lvl="0" marL="571500" marR="0" rtl="0" algn="l">
              <a:lnSpc>
                <a:spcPct val="100000"/>
              </a:lnSpc>
              <a:spcBef>
                <a:spcPts val="0"/>
              </a:spcBef>
              <a:spcAft>
                <a:spcPts val="0"/>
              </a:spcAft>
              <a:buClr>
                <a:schemeClr val="lt1"/>
              </a:buClr>
              <a:buSzPts val="4400"/>
              <a:buFont typeface="Noto Sans Symbols"/>
              <a:buChar char="❑"/>
            </a:pPr>
            <a:r>
              <a:rPr b="0" i="0" lang="en-US" sz="4400" u="none" cap="none" strike="noStrike">
                <a:solidFill>
                  <a:schemeClr val="lt1"/>
                </a:solidFill>
                <a:latin typeface="Arial"/>
                <a:ea typeface="Arial"/>
                <a:cs typeface="Arial"/>
                <a:sym typeface="Arial"/>
              </a:rPr>
              <a:t>In this the solar power is gets converted into electrical energy energy and that energy is used to run the motar which transfer water to fields </a:t>
            </a:r>
            <a:endParaRPr/>
          </a:p>
          <a:p>
            <a:pPr indent="-196850" lvl="0" marL="285750" marR="0" rtl="0" algn="l">
              <a:lnSpc>
                <a:spcPct val="100000"/>
              </a:lnSpc>
              <a:spcBef>
                <a:spcPts val="0"/>
              </a:spcBef>
              <a:spcAft>
                <a:spcPts val="0"/>
              </a:spcAft>
              <a:buClr>
                <a:schemeClr val="lt1"/>
              </a:buClr>
              <a:buSzPts val="1400"/>
              <a:buFont typeface="Noto Sans Symbols"/>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Year-End Accounting Checklist  Presentation">
  <a:themeElements>
    <a:clrScheme name="Office">
      <a:dk1>
        <a:srgbClr val="000000"/>
      </a:dk1>
      <a:lt1>
        <a:srgbClr val="FFFFFF"/>
      </a:lt1>
      <a:dk2>
        <a:srgbClr val="16181B"/>
      </a:dk2>
      <a:lt2>
        <a:srgbClr val="333940"/>
      </a:lt2>
      <a:accent1>
        <a:srgbClr val="888888"/>
      </a:accent1>
      <a:accent2>
        <a:srgbClr val="FFFFFF"/>
      </a:accent2>
      <a:accent3>
        <a:srgbClr val="16181B"/>
      </a:accent3>
      <a:accent4>
        <a:srgbClr val="333940"/>
      </a:accent4>
      <a:accent5>
        <a:srgbClr val="888888"/>
      </a:accent5>
      <a:accent6>
        <a:srgbClr val="FFFFFF"/>
      </a:accent6>
      <a:hlink>
        <a:srgbClr val="16181B"/>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lendi</dc:creator>
</cp:coreProperties>
</file>